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00B0F0"/>
                </a:solidFill>
              </a:rPr>
              <a:t>Знаковые системы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05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Каждая знаковая система строится на основе определенного алфавита (набора знаков) и правил выполнения операций над знаками.</a:t>
            </a:r>
            <a:endParaRPr lang="en-US" sz="3200" dirty="0" smtClean="0"/>
          </a:p>
          <a:p>
            <a:pPr marL="0" indent="0">
              <a:buNone/>
            </a:pPr>
            <a:endParaRPr lang="ru-RU" sz="3200" dirty="0" smtClean="0"/>
          </a:p>
          <a:p>
            <a:r>
              <a:rPr lang="ru-RU" sz="3200" dirty="0" smtClean="0"/>
              <a:t> Примеры знаковых систем: языки, числа, дорожные знаки и др.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603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556792"/>
            <a:ext cx="7756263" cy="3362900"/>
          </a:xfrm>
        </p:spPr>
        <p:txBody>
          <a:bodyPr/>
          <a:lstStyle/>
          <a:p>
            <a:r>
              <a:rPr lang="ru-RU" sz="6000" dirty="0" smtClean="0">
                <a:solidFill>
                  <a:srgbClr val="002060"/>
                </a:solidFill>
              </a:rPr>
              <a:t>Кодирование информации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62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2132856"/>
            <a:ext cx="8928992" cy="4392488"/>
          </a:xfrm>
        </p:spPr>
        <p:txBody>
          <a:bodyPr>
            <a:noAutofit/>
          </a:bodyPr>
          <a:lstStyle/>
          <a:p>
            <a:r>
              <a:rPr lang="ru-RU" sz="2800" dirty="0" smtClean="0"/>
              <a:t> В процессе представления информации с помощью знаковой системы производится её </a:t>
            </a:r>
            <a:r>
              <a:rPr lang="ru-RU" sz="2800" b="1" i="1" dirty="0" smtClean="0"/>
              <a:t>кодирование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Результатом кодирования является последовательность знаков данной знаковой системы, т.е. информационный </a:t>
            </a:r>
            <a:r>
              <a:rPr lang="ru-RU" sz="2800" b="1" i="1" dirty="0" smtClean="0"/>
              <a:t>код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Количество знаков в коде называется </a:t>
            </a:r>
            <a:r>
              <a:rPr lang="ru-RU" sz="2800" b="1" i="1" dirty="0" smtClean="0"/>
              <a:t>длиной кода</a:t>
            </a:r>
            <a:r>
              <a:rPr lang="ru-RU" sz="2800" dirty="0" smtClean="0"/>
              <a:t>.</a:t>
            </a:r>
          </a:p>
          <a:p>
            <a:r>
              <a:rPr lang="ru-RU" sz="2800" b="1" i="1" dirty="0" smtClean="0"/>
              <a:t> Перекодирование</a:t>
            </a:r>
            <a:r>
              <a:rPr lang="ru-RU" sz="2800" dirty="0" smtClean="0"/>
              <a:t> – это операция преобразования знаков или групп знаков одной знаковой системы в знаки или группы знаков другой знаковой системы.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5124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50</TotalTime>
  <Words>97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Твердый переплет</vt:lpstr>
      <vt:lpstr>Знаковые системы</vt:lpstr>
      <vt:lpstr>Презентация PowerPoint</vt:lpstr>
      <vt:lpstr>Кодирование информации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Знаковые системы</dc:title>
  <dc:creator>Marino4ka</dc:creator>
  <cp:lastModifiedBy>Marino4ka</cp:lastModifiedBy>
  <cp:revision>6</cp:revision>
  <dcterms:created xsi:type="dcterms:W3CDTF">2018-09-21T13:43:21Z</dcterms:created>
  <dcterms:modified xsi:type="dcterms:W3CDTF">2018-09-21T14:42:41Z</dcterms:modified>
</cp:coreProperties>
</file>