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Override PartName="/ppt/diagrams/data13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7" r:id="rId3"/>
    <p:sldId id="257" r:id="rId4"/>
    <p:sldId id="269" r:id="rId5"/>
    <p:sldId id="272" r:id="rId6"/>
    <p:sldId id="273" r:id="rId7"/>
    <p:sldId id="258" r:id="rId8"/>
    <p:sldId id="259" r:id="rId9"/>
    <p:sldId id="270" r:id="rId10"/>
    <p:sldId id="260" r:id="rId11"/>
    <p:sldId id="261" r:id="rId12"/>
    <p:sldId id="262" r:id="rId13"/>
    <p:sldId id="263" r:id="rId14"/>
    <p:sldId id="271" r:id="rId15"/>
    <p:sldId id="277" r:id="rId16"/>
    <p:sldId id="278" r:id="rId17"/>
    <p:sldId id="279" r:id="rId18"/>
    <p:sldId id="280" r:id="rId19"/>
    <p:sldId id="282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9F8938-03A4-48C7-B2BF-0B726C77D40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6D8A0A7-7667-4B08-B4E4-FB33889EEB5C}">
      <dgm:prSet custT="1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§11   </a:t>
          </a:r>
        </a:p>
        <a:p>
          <a:pPr rtl="0"/>
          <a:r>
            <a: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ДРЕВНИЙ ВАВИЛОН. </a:t>
          </a:r>
        </a:p>
        <a:p>
          <a:pPr rtl="0"/>
          <a:r>
            <a: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ЗАКОНЫ ХАММУРАПИ   </a:t>
          </a:r>
          <a:r>
            <a:rPr lang="ru-RU" sz="2900" dirty="0" smtClean="0"/>
            <a:t/>
          </a:r>
          <a:br>
            <a:rPr lang="ru-RU" sz="2900" dirty="0" smtClean="0"/>
          </a:br>
          <a:endParaRPr lang="ru-RU" sz="2900" dirty="0"/>
        </a:p>
      </dgm:t>
    </dgm:pt>
    <dgm:pt modelId="{B9EB4F76-DEBF-4A6B-9A0B-47E54E851B2A}" type="parTrans" cxnId="{D53F885A-3E00-486B-974F-F53CFDB2776B}">
      <dgm:prSet/>
      <dgm:spPr/>
      <dgm:t>
        <a:bodyPr/>
        <a:lstStyle/>
        <a:p>
          <a:endParaRPr lang="ru-RU"/>
        </a:p>
      </dgm:t>
    </dgm:pt>
    <dgm:pt modelId="{FC1CFD46-AD1D-46AB-B9E8-77506BF628BD}" type="sibTrans" cxnId="{D53F885A-3E00-486B-974F-F53CFDB2776B}">
      <dgm:prSet/>
      <dgm:spPr/>
      <dgm:t>
        <a:bodyPr/>
        <a:lstStyle/>
        <a:p>
          <a:endParaRPr lang="ru-RU"/>
        </a:p>
      </dgm:t>
    </dgm:pt>
    <dgm:pt modelId="{0F8E79C2-9850-47A6-984C-1AA02574A147}" type="pres">
      <dgm:prSet presAssocID="{589F8938-03A4-48C7-B2BF-0B726C77D40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19A568-9FD6-4B9C-8823-E63B31AF70CB}" type="pres">
      <dgm:prSet presAssocID="{76D8A0A7-7667-4B08-B4E4-FB33889EEB5C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3F885A-3E00-486B-974F-F53CFDB2776B}" srcId="{589F8938-03A4-48C7-B2BF-0B726C77D403}" destId="{76D8A0A7-7667-4B08-B4E4-FB33889EEB5C}" srcOrd="0" destOrd="0" parTransId="{B9EB4F76-DEBF-4A6B-9A0B-47E54E851B2A}" sibTransId="{FC1CFD46-AD1D-46AB-B9E8-77506BF628BD}"/>
    <dgm:cxn modelId="{61A26AF7-923F-4EB8-93F9-F07D87B74C76}" type="presOf" srcId="{76D8A0A7-7667-4B08-B4E4-FB33889EEB5C}" destId="{A219A568-9FD6-4B9C-8823-E63B31AF70CB}" srcOrd="0" destOrd="0" presId="urn:microsoft.com/office/officeart/2005/8/layout/process1"/>
    <dgm:cxn modelId="{6F00A76C-277A-4C3F-ADA2-1FD919A53A54}" type="presOf" srcId="{589F8938-03A4-48C7-B2BF-0B726C77D403}" destId="{0F8E79C2-9850-47A6-984C-1AA02574A147}" srcOrd="0" destOrd="0" presId="urn:microsoft.com/office/officeart/2005/8/layout/process1"/>
    <dgm:cxn modelId="{18067C63-71BE-4BAF-9670-44A590626712}" type="presParOf" srcId="{0F8E79C2-9850-47A6-984C-1AA02574A147}" destId="{A219A568-9FD6-4B9C-8823-E63B31AF70CB}" srcOrd="0" destOrd="0" presId="urn:microsoft.com/office/officeart/2005/8/layout/process1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39103B7-7DB6-49E0-83AD-B6491041377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2E563D-4CED-40C6-B207-00AD415F1763}">
      <dgm:prSet custT="1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3200" b="1" dirty="0" smtClean="0"/>
            <a:t>БОГИ И ХРАМЫ ДРЕВНЕЙ МОСОПОТАМИИ</a:t>
          </a:r>
          <a:endParaRPr lang="ru-RU" sz="3200" dirty="0"/>
        </a:p>
      </dgm:t>
    </dgm:pt>
    <dgm:pt modelId="{66AD91D2-F15F-4AFF-8BA8-CA5B8CEC981E}" type="parTrans" cxnId="{6CF478FB-1317-4C13-AC2C-04B2C7A5117A}">
      <dgm:prSet/>
      <dgm:spPr/>
      <dgm:t>
        <a:bodyPr/>
        <a:lstStyle/>
        <a:p>
          <a:endParaRPr lang="ru-RU"/>
        </a:p>
      </dgm:t>
    </dgm:pt>
    <dgm:pt modelId="{DDD926A1-9DC6-42CA-9F5A-33578E563FB6}" type="sibTrans" cxnId="{6CF478FB-1317-4C13-AC2C-04B2C7A5117A}">
      <dgm:prSet/>
      <dgm:spPr/>
      <dgm:t>
        <a:bodyPr/>
        <a:lstStyle/>
        <a:p>
          <a:endParaRPr lang="ru-RU"/>
        </a:p>
      </dgm:t>
    </dgm:pt>
    <dgm:pt modelId="{EB9F0727-A3FD-4856-B71D-B8445E80D277}" type="pres">
      <dgm:prSet presAssocID="{939103B7-7DB6-49E0-83AD-B6491041377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658646-3982-4665-9845-E67AF5462C51}" type="pres">
      <dgm:prSet presAssocID="{5B2E563D-4CED-40C6-B207-00AD415F1763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C1A4C5-48BB-4CBD-B61D-F13641629431}" type="presOf" srcId="{5B2E563D-4CED-40C6-B207-00AD415F1763}" destId="{12658646-3982-4665-9845-E67AF5462C51}" srcOrd="0" destOrd="0" presId="urn:microsoft.com/office/officeart/2005/8/layout/process1"/>
    <dgm:cxn modelId="{5065149F-AEA9-445E-9542-8F6CB19E2A30}" type="presOf" srcId="{939103B7-7DB6-49E0-83AD-B6491041377F}" destId="{EB9F0727-A3FD-4856-B71D-B8445E80D277}" srcOrd="0" destOrd="0" presId="urn:microsoft.com/office/officeart/2005/8/layout/process1"/>
    <dgm:cxn modelId="{6CF478FB-1317-4C13-AC2C-04B2C7A5117A}" srcId="{939103B7-7DB6-49E0-83AD-B6491041377F}" destId="{5B2E563D-4CED-40C6-B207-00AD415F1763}" srcOrd="0" destOrd="0" parTransId="{66AD91D2-F15F-4AFF-8BA8-CA5B8CEC981E}" sibTransId="{DDD926A1-9DC6-42CA-9F5A-33578E563FB6}"/>
    <dgm:cxn modelId="{6F945E0A-5318-4CA9-803A-DECE3098B4CD}" type="presParOf" srcId="{EB9F0727-A3FD-4856-B71D-B8445E80D277}" destId="{12658646-3982-4665-9845-E67AF5462C51}" srcOrd="0" destOrd="0" presId="urn:microsoft.com/office/officeart/2005/8/layout/process1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39103B7-7DB6-49E0-83AD-B6491041377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2E563D-4CED-40C6-B207-00AD415F1763}">
      <dgm:prSet custT="1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3200" b="1" dirty="0" smtClean="0"/>
            <a:t>БОГИ И ХРАМЫ ДРЕВНЕЙ МОСОПОТАМИИ</a:t>
          </a:r>
          <a:endParaRPr lang="ru-RU" sz="3200" dirty="0"/>
        </a:p>
      </dgm:t>
    </dgm:pt>
    <dgm:pt modelId="{66AD91D2-F15F-4AFF-8BA8-CA5B8CEC981E}" type="parTrans" cxnId="{6CF478FB-1317-4C13-AC2C-04B2C7A5117A}">
      <dgm:prSet/>
      <dgm:spPr/>
      <dgm:t>
        <a:bodyPr/>
        <a:lstStyle/>
        <a:p>
          <a:endParaRPr lang="ru-RU"/>
        </a:p>
      </dgm:t>
    </dgm:pt>
    <dgm:pt modelId="{DDD926A1-9DC6-42CA-9F5A-33578E563FB6}" type="sibTrans" cxnId="{6CF478FB-1317-4C13-AC2C-04B2C7A5117A}">
      <dgm:prSet/>
      <dgm:spPr/>
      <dgm:t>
        <a:bodyPr/>
        <a:lstStyle/>
        <a:p>
          <a:endParaRPr lang="ru-RU"/>
        </a:p>
      </dgm:t>
    </dgm:pt>
    <dgm:pt modelId="{EB9F0727-A3FD-4856-B71D-B8445E80D277}" type="pres">
      <dgm:prSet presAssocID="{939103B7-7DB6-49E0-83AD-B6491041377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658646-3982-4665-9845-E67AF5462C51}" type="pres">
      <dgm:prSet presAssocID="{5B2E563D-4CED-40C6-B207-00AD415F1763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43EE32-E8F9-4757-951A-1A2503F8BD0C}" type="presOf" srcId="{939103B7-7DB6-49E0-83AD-B6491041377F}" destId="{EB9F0727-A3FD-4856-B71D-B8445E80D277}" srcOrd="0" destOrd="0" presId="urn:microsoft.com/office/officeart/2005/8/layout/process1"/>
    <dgm:cxn modelId="{6CF478FB-1317-4C13-AC2C-04B2C7A5117A}" srcId="{939103B7-7DB6-49E0-83AD-B6491041377F}" destId="{5B2E563D-4CED-40C6-B207-00AD415F1763}" srcOrd="0" destOrd="0" parTransId="{66AD91D2-F15F-4AFF-8BA8-CA5B8CEC981E}" sibTransId="{DDD926A1-9DC6-42CA-9F5A-33578E563FB6}"/>
    <dgm:cxn modelId="{1C9971B9-6329-458C-8BA4-999B464F164A}" type="presOf" srcId="{5B2E563D-4CED-40C6-B207-00AD415F1763}" destId="{12658646-3982-4665-9845-E67AF5462C51}" srcOrd="0" destOrd="0" presId="urn:microsoft.com/office/officeart/2005/8/layout/process1"/>
    <dgm:cxn modelId="{C759AD9B-C7CC-40B2-9A95-7673E6648464}" type="presParOf" srcId="{EB9F0727-A3FD-4856-B71D-B8445E80D277}" destId="{12658646-3982-4665-9845-E67AF5462C51}" srcOrd="0" destOrd="0" presId="urn:microsoft.com/office/officeart/2005/8/layout/process1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39103B7-7DB6-49E0-83AD-B6491041377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2E563D-4CED-40C6-B207-00AD415F1763}">
      <dgm:prSet custT="1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3200" b="1" dirty="0" smtClean="0"/>
            <a:t>БОГИ И ХРАМЫ ДРЕВНЕЙ МОСОПОТАМИИ</a:t>
          </a:r>
          <a:endParaRPr lang="ru-RU" sz="3200" dirty="0"/>
        </a:p>
      </dgm:t>
    </dgm:pt>
    <dgm:pt modelId="{66AD91D2-F15F-4AFF-8BA8-CA5B8CEC981E}" type="parTrans" cxnId="{6CF478FB-1317-4C13-AC2C-04B2C7A5117A}">
      <dgm:prSet/>
      <dgm:spPr/>
      <dgm:t>
        <a:bodyPr/>
        <a:lstStyle/>
        <a:p>
          <a:endParaRPr lang="ru-RU"/>
        </a:p>
      </dgm:t>
    </dgm:pt>
    <dgm:pt modelId="{DDD926A1-9DC6-42CA-9F5A-33578E563FB6}" type="sibTrans" cxnId="{6CF478FB-1317-4C13-AC2C-04B2C7A5117A}">
      <dgm:prSet/>
      <dgm:spPr/>
      <dgm:t>
        <a:bodyPr/>
        <a:lstStyle/>
        <a:p>
          <a:endParaRPr lang="ru-RU"/>
        </a:p>
      </dgm:t>
    </dgm:pt>
    <dgm:pt modelId="{EB9F0727-A3FD-4856-B71D-B8445E80D277}" type="pres">
      <dgm:prSet presAssocID="{939103B7-7DB6-49E0-83AD-B6491041377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658646-3982-4665-9845-E67AF5462C51}" type="pres">
      <dgm:prSet presAssocID="{5B2E563D-4CED-40C6-B207-00AD415F1763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102A90-1FA0-491B-817E-9F36D33B54FA}" type="presOf" srcId="{939103B7-7DB6-49E0-83AD-B6491041377F}" destId="{EB9F0727-A3FD-4856-B71D-B8445E80D277}" srcOrd="0" destOrd="0" presId="urn:microsoft.com/office/officeart/2005/8/layout/process1"/>
    <dgm:cxn modelId="{6CF478FB-1317-4C13-AC2C-04B2C7A5117A}" srcId="{939103B7-7DB6-49E0-83AD-B6491041377F}" destId="{5B2E563D-4CED-40C6-B207-00AD415F1763}" srcOrd="0" destOrd="0" parTransId="{66AD91D2-F15F-4AFF-8BA8-CA5B8CEC981E}" sibTransId="{DDD926A1-9DC6-42CA-9F5A-33578E563FB6}"/>
    <dgm:cxn modelId="{AA0C3E96-1476-47A2-A3B9-B3F367D6F650}" type="presOf" srcId="{5B2E563D-4CED-40C6-B207-00AD415F1763}" destId="{12658646-3982-4665-9845-E67AF5462C51}" srcOrd="0" destOrd="0" presId="urn:microsoft.com/office/officeart/2005/8/layout/process1"/>
    <dgm:cxn modelId="{5445A986-63FC-4C24-8088-E8C0C2987178}" type="presParOf" srcId="{EB9F0727-A3FD-4856-B71D-B8445E80D277}" destId="{12658646-3982-4665-9845-E67AF5462C51}" srcOrd="0" destOrd="0" presId="urn:microsoft.com/office/officeart/2005/8/layout/process1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39103B7-7DB6-49E0-83AD-B6491041377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2E563D-4CED-40C6-B207-00AD415F1763}">
      <dgm:prSet custT="1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3200" b="1" dirty="0" smtClean="0"/>
            <a:t>БОГИ И ХРАМЫ ДРЕВНЕЙ МОСОПОТАМИИ</a:t>
          </a:r>
          <a:endParaRPr lang="ru-RU" sz="3200" dirty="0"/>
        </a:p>
      </dgm:t>
    </dgm:pt>
    <dgm:pt modelId="{66AD91D2-F15F-4AFF-8BA8-CA5B8CEC981E}" type="parTrans" cxnId="{6CF478FB-1317-4C13-AC2C-04B2C7A5117A}">
      <dgm:prSet/>
      <dgm:spPr/>
      <dgm:t>
        <a:bodyPr/>
        <a:lstStyle/>
        <a:p>
          <a:endParaRPr lang="ru-RU"/>
        </a:p>
      </dgm:t>
    </dgm:pt>
    <dgm:pt modelId="{DDD926A1-9DC6-42CA-9F5A-33578E563FB6}" type="sibTrans" cxnId="{6CF478FB-1317-4C13-AC2C-04B2C7A5117A}">
      <dgm:prSet/>
      <dgm:spPr/>
      <dgm:t>
        <a:bodyPr/>
        <a:lstStyle/>
        <a:p>
          <a:endParaRPr lang="ru-RU"/>
        </a:p>
      </dgm:t>
    </dgm:pt>
    <dgm:pt modelId="{EB9F0727-A3FD-4856-B71D-B8445E80D277}" type="pres">
      <dgm:prSet presAssocID="{939103B7-7DB6-49E0-83AD-B6491041377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658646-3982-4665-9845-E67AF5462C51}" type="pres">
      <dgm:prSet presAssocID="{5B2E563D-4CED-40C6-B207-00AD415F1763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000F23-5C6D-408B-AC0C-EF73849FE605}" type="presOf" srcId="{939103B7-7DB6-49E0-83AD-B6491041377F}" destId="{EB9F0727-A3FD-4856-B71D-B8445E80D277}" srcOrd="0" destOrd="0" presId="urn:microsoft.com/office/officeart/2005/8/layout/process1"/>
    <dgm:cxn modelId="{6CF478FB-1317-4C13-AC2C-04B2C7A5117A}" srcId="{939103B7-7DB6-49E0-83AD-B6491041377F}" destId="{5B2E563D-4CED-40C6-B207-00AD415F1763}" srcOrd="0" destOrd="0" parTransId="{66AD91D2-F15F-4AFF-8BA8-CA5B8CEC981E}" sibTransId="{DDD926A1-9DC6-42CA-9F5A-33578E563FB6}"/>
    <dgm:cxn modelId="{435CA0F2-B7E5-4AEE-BC2B-F639D9E46A0F}" type="presOf" srcId="{5B2E563D-4CED-40C6-B207-00AD415F1763}" destId="{12658646-3982-4665-9845-E67AF5462C51}" srcOrd="0" destOrd="0" presId="urn:microsoft.com/office/officeart/2005/8/layout/process1"/>
    <dgm:cxn modelId="{B079FAEE-6A5F-4ECD-BF4C-E0F7F91F8598}" type="presParOf" srcId="{EB9F0727-A3FD-4856-B71D-B8445E80D277}" destId="{12658646-3982-4665-9845-E67AF5462C51}" srcOrd="0" destOrd="0" presId="urn:microsoft.com/office/officeart/2005/8/layout/process1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39103B7-7DB6-49E0-83AD-B6491041377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2E563D-4CED-40C6-B207-00AD415F1763}">
      <dgm:prSet custT="1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3200" b="1" dirty="0" smtClean="0"/>
            <a:t>БОГИ И ХРАМЫ ДРЕВНЕЙ МОСОПОТАМИИ</a:t>
          </a:r>
          <a:endParaRPr lang="ru-RU" sz="3200" dirty="0"/>
        </a:p>
      </dgm:t>
    </dgm:pt>
    <dgm:pt modelId="{66AD91D2-F15F-4AFF-8BA8-CA5B8CEC981E}" type="parTrans" cxnId="{6CF478FB-1317-4C13-AC2C-04B2C7A5117A}">
      <dgm:prSet/>
      <dgm:spPr/>
      <dgm:t>
        <a:bodyPr/>
        <a:lstStyle/>
        <a:p>
          <a:endParaRPr lang="ru-RU"/>
        </a:p>
      </dgm:t>
    </dgm:pt>
    <dgm:pt modelId="{DDD926A1-9DC6-42CA-9F5A-33578E563FB6}" type="sibTrans" cxnId="{6CF478FB-1317-4C13-AC2C-04B2C7A5117A}">
      <dgm:prSet/>
      <dgm:spPr/>
      <dgm:t>
        <a:bodyPr/>
        <a:lstStyle/>
        <a:p>
          <a:endParaRPr lang="ru-RU"/>
        </a:p>
      </dgm:t>
    </dgm:pt>
    <dgm:pt modelId="{EB9F0727-A3FD-4856-B71D-B8445E80D277}" type="pres">
      <dgm:prSet presAssocID="{939103B7-7DB6-49E0-83AD-B6491041377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658646-3982-4665-9845-E67AF5462C51}" type="pres">
      <dgm:prSet presAssocID="{5B2E563D-4CED-40C6-B207-00AD415F1763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C6448F-4847-46DE-AA30-FC8A2C6DA670}" type="presOf" srcId="{939103B7-7DB6-49E0-83AD-B6491041377F}" destId="{EB9F0727-A3FD-4856-B71D-B8445E80D277}" srcOrd="0" destOrd="0" presId="urn:microsoft.com/office/officeart/2005/8/layout/process1"/>
    <dgm:cxn modelId="{BD2D1D7E-0ACF-4B92-8794-52D216C36C00}" type="presOf" srcId="{5B2E563D-4CED-40C6-B207-00AD415F1763}" destId="{12658646-3982-4665-9845-E67AF5462C51}" srcOrd="0" destOrd="0" presId="urn:microsoft.com/office/officeart/2005/8/layout/process1"/>
    <dgm:cxn modelId="{6CF478FB-1317-4C13-AC2C-04B2C7A5117A}" srcId="{939103B7-7DB6-49E0-83AD-B6491041377F}" destId="{5B2E563D-4CED-40C6-B207-00AD415F1763}" srcOrd="0" destOrd="0" parTransId="{66AD91D2-F15F-4AFF-8BA8-CA5B8CEC981E}" sibTransId="{DDD926A1-9DC6-42CA-9F5A-33578E563FB6}"/>
    <dgm:cxn modelId="{FB862064-999B-4B65-A5B6-580732448425}" type="presParOf" srcId="{EB9F0727-A3FD-4856-B71D-B8445E80D277}" destId="{12658646-3982-4665-9845-E67AF5462C51}" srcOrd="0" destOrd="0" presId="urn:microsoft.com/office/officeart/2005/8/layout/process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8FE51D-8A5D-4B5A-8E5E-AE0671F4CF0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8EF3C0C-B958-4A69-8440-91580BADF671}">
      <dgm:prSet custT="1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3600" b="1" dirty="0" smtClean="0"/>
            <a:t>Древний Вавилон. Законы Хаммурапи</a:t>
          </a:r>
          <a:r>
            <a:rPr lang="ru-RU" sz="3600" dirty="0" smtClean="0"/>
            <a:t> </a:t>
          </a:r>
          <a:endParaRPr lang="ru-RU" sz="3600" dirty="0"/>
        </a:p>
      </dgm:t>
    </dgm:pt>
    <dgm:pt modelId="{F08E7C23-4DA2-42F4-8BB0-056BC312F75D}" type="parTrans" cxnId="{DFB91DE1-0AF6-4882-8DF0-DD00C856E189}">
      <dgm:prSet/>
      <dgm:spPr/>
      <dgm:t>
        <a:bodyPr/>
        <a:lstStyle/>
        <a:p>
          <a:endParaRPr lang="ru-RU"/>
        </a:p>
      </dgm:t>
    </dgm:pt>
    <dgm:pt modelId="{7333B70D-DAE1-4467-B199-1E40DD35E515}" type="sibTrans" cxnId="{DFB91DE1-0AF6-4882-8DF0-DD00C856E189}">
      <dgm:prSet/>
      <dgm:spPr/>
      <dgm:t>
        <a:bodyPr/>
        <a:lstStyle/>
        <a:p>
          <a:endParaRPr lang="ru-RU"/>
        </a:p>
      </dgm:t>
    </dgm:pt>
    <dgm:pt modelId="{E9E896DB-B0B9-4F8C-9F6D-0883BC23527E}" type="pres">
      <dgm:prSet presAssocID="{1B8FE51D-8A5D-4B5A-8E5E-AE0671F4CF0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CDBF35-DB19-47EE-8949-A33216618E10}" type="pres">
      <dgm:prSet presAssocID="{78EF3C0C-B958-4A69-8440-91580BADF671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B91DE1-0AF6-4882-8DF0-DD00C856E189}" srcId="{1B8FE51D-8A5D-4B5A-8E5E-AE0671F4CF0B}" destId="{78EF3C0C-B958-4A69-8440-91580BADF671}" srcOrd="0" destOrd="0" parTransId="{F08E7C23-4DA2-42F4-8BB0-056BC312F75D}" sibTransId="{7333B70D-DAE1-4467-B199-1E40DD35E515}"/>
    <dgm:cxn modelId="{3A82F93E-F06D-4A8D-BA4D-6039184B776B}" type="presOf" srcId="{78EF3C0C-B958-4A69-8440-91580BADF671}" destId="{F2CDBF35-DB19-47EE-8949-A33216618E10}" srcOrd="0" destOrd="0" presId="urn:microsoft.com/office/officeart/2005/8/layout/process1"/>
    <dgm:cxn modelId="{F58218D1-98B7-4FD4-BFD7-ACE70A05E704}" type="presOf" srcId="{1B8FE51D-8A5D-4B5A-8E5E-AE0671F4CF0B}" destId="{E9E896DB-B0B9-4F8C-9F6D-0883BC23527E}" srcOrd="0" destOrd="0" presId="urn:microsoft.com/office/officeart/2005/8/layout/process1"/>
    <dgm:cxn modelId="{54623C3C-C2A5-4F3E-95E7-398CE0193910}" type="presParOf" srcId="{E9E896DB-B0B9-4F8C-9F6D-0883BC23527E}" destId="{F2CDBF35-DB19-47EE-8949-A33216618E10}" srcOrd="0" destOrd="0" presId="urn:microsoft.com/office/officeart/2005/8/layout/process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6858D50-EEAF-45F4-ABA2-13A0DBAC3CB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6E61DC-BDC6-4266-BFDB-83E38F04F554}">
      <dgm:prSet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/>
            <a:t>ЦАРЬ ХАМММУРАПИ И ЕГО ЗАКОНЫ</a:t>
          </a:r>
          <a:endParaRPr lang="ru-RU" dirty="0"/>
        </a:p>
      </dgm:t>
    </dgm:pt>
    <dgm:pt modelId="{300F054C-308A-4C05-9C1E-F9BECB2E7DB0}" type="parTrans" cxnId="{FF393E16-B90E-4482-AA80-8CB32775998F}">
      <dgm:prSet/>
      <dgm:spPr/>
      <dgm:t>
        <a:bodyPr/>
        <a:lstStyle/>
        <a:p>
          <a:endParaRPr lang="ru-RU"/>
        </a:p>
      </dgm:t>
    </dgm:pt>
    <dgm:pt modelId="{BE340807-A009-4804-8B2D-F4A6883E662F}" type="sibTrans" cxnId="{FF393E16-B90E-4482-AA80-8CB32775998F}">
      <dgm:prSet/>
      <dgm:spPr/>
      <dgm:t>
        <a:bodyPr/>
        <a:lstStyle/>
        <a:p>
          <a:endParaRPr lang="ru-RU"/>
        </a:p>
      </dgm:t>
    </dgm:pt>
    <dgm:pt modelId="{92A8A7A9-D2FC-4F5F-B41D-312EE1E8838E}" type="pres">
      <dgm:prSet presAssocID="{06858D50-EEAF-45F4-ABA2-13A0DBAC3CB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ED6951B-FDDE-4FC9-A251-2110956BB075}" type="pres">
      <dgm:prSet presAssocID="{826E61DC-BDC6-4266-BFDB-83E38F04F554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393E16-B90E-4482-AA80-8CB32775998F}" srcId="{06858D50-EEAF-45F4-ABA2-13A0DBAC3CB7}" destId="{826E61DC-BDC6-4266-BFDB-83E38F04F554}" srcOrd="0" destOrd="0" parTransId="{300F054C-308A-4C05-9C1E-F9BECB2E7DB0}" sibTransId="{BE340807-A009-4804-8B2D-F4A6883E662F}"/>
    <dgm:cxn modelId="{22CFD8BC-76C7-48F5-9FF4-8B9E5B2F71B2}" type="presOf" srcId="{06858D50-EEAF-45F4-ABA2-13A0DBAC3CB7}" destId="{92A8A7A9-D2FC-4F5F-B41D-312EE1E8838E}" srcOrd="0" destOrd="0" presId="urn:microsoft.com/office/officeart/2005/8/layout/process1"/>
    <dgm:cxn modelId="{6A7D6076-8A52-4FA3-BA47-D973F12C266E}" type="presOf" srcId="{826E61DC-BDC6-4266-BFDB-83E38F04F554}" destId="{BED6951B-FDDE-4FC9-A251-2110956BB075}" srcOrd="0" destOrd="0" presId="urn:microsoft.com/office/officeart/2005/8/layout/process1"/>
    <dgm:cxn modelId="{D5A89248-9829-4609-B15B-1EA52E31B3B1}" type="presParOf" srcId="{92A8A7A9-D2FC-4F5F-B41D-312EE1E8838E}" destId="{BED6951B-FDDE-4FC9-A251-2110956BB075}" srcOrd="0" destOrd="0" presId="urn:microsoft.com/office/officeart/2005/8/layout/process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6858D50-EEAF-45F4-ABA2-13A0DBAC3CB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6E61DC-BDC6-4266-BFDB-83E38F04F554}">
      <dgm:prSet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/>
            <a:t>ЦАРЬ ХАМММУРАПИ И ЕГО ЗАКОНЫ</a:t>
          </a:r>
          <a:endParaRPr lang="ru-RU" dirty="0"/>
        </a:p>
      </dgm:t>
    </dgm:pt>
    <dgm:pt modelId="{300F054C-308A-4C05-9C1E-F9BECB2E7DB0}" type="parTrans" cxnId="{FF393E16-B90E-4482-AA80-8CB32775998F}">
      <dgm:prSet/>
      <dgm:spPr/>
      <dgm:t>
        <a:bodyPr/>
        <a:lstStyle/>
        <a:p>
          <a:endParaRPr lang="ru-RU"/>
        </a:p>
      </dgm:t>
    </dgm:pt>
    <dgm:pt modelId="{BE340807-A009-4804-8B2D-F4A6883E662F}" type="sibTrans" cxnId="{FF393E16-B90E-4482-AA80-8CB32775998F}">
      <dgm:prSet/>
      <dgm:spPr/>
      <dgm:t>
        <a:bodyPr/>
        <a:lstStyle/>
        <a:p>
          <a:endParaRPr lang="ru-RU"/>
        </a:p>
      </dgm:t>
    </dgm:pt>
    <dgm:pt modelId="{92A8A7A9-D2FC-4F5F-B41D-312EE1E8838E}" type="pres">
      <dgm:prSet presAssocID="{06858D50-EEAF-45F4-ABA2-13A0DBAC3CB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ED6951B-FDDE-4FC9-A251-2110956BB075}" type="pres">
      <dgm:prSet presAssocID="{826E61DC-BDC6-4266-BFDB-83E38F04F554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2028675-C2C2-4828-B3A6-81E096410584}" type="presOf" srcId="{826E61DC-BDC6-4266-BFDB-83E38F04F554}" destId="{BED6951B-FDDE-4FC9-A251-2110956BB075}" srcOrd="0" destOrd="0" presId="urn:microsoft.com/office/officeart/2005/8/layout/process1"/>
    <dgm:cxn modelId="{F458EFEB-C0B4-4B48-BC04-3EBC71CC5552}" type="presOf" srcId="{06858D50-EEAF-45F4-ABA2-13A0DBAC3CB7}" destId="{92A8A7A9-D2FC-4F5F-B41D-312EE1E8838E}" srcOrd="0" destOrd="0" presId="urn:microsoft.com/office/officeart/2005/8/layout/process1"/>
    <dgm:cxn modelId="{FF393E16-B90E-4482-AA80-8CB32775998F}" srcId="{06858D50-EEAF-45F4-ABA2-13A0DBAC3CB7}" destId="{826E61DC-BDC6-4266-BFDB-83E38F04F554}" srcOrd="0" destOrd="0" parTransId="{300F054C-308A-4C05-9C1E-F9BECB2E7DB0}" sibTransId="{BE340807-A009-4804-8B2D-F4A6883E662F}"/>
    <dgm:cxn modelId="{42FB11AE-4A62-4980-BB49-572E4F3CB0CD}" type="presParOf" srcId="{92A8A7A9-D2FC-4F5F-B41D-312EE1E8838E}" destId="{BED6951B-FDDE-4FC9-A251-2110956BB075}" srcOrd="0" destOrd="0" presId="urn:microsoft.com/office/officeart/2005/8/layout/process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B959253-5302-4C5E-A647-9F3DF7FC7A3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1B5EEE-432A-49DC-9860-6AD63A3D9BF2}">
      <dgm:prSet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/>
            <a:t>КАК БЫЛО УСТРОЕНО ОБЩЕСТВО В ДРЕВНЕМ ВАВИЛОНЕ</a:t>
          </a:r>
          <a:endParaRPr lang="ru-RU" dirty="0"/>
        </a:p>
      </dgm:t>
    </dgm:pt>
    <dgm:pt modelId="{829AC6D5-6D4B-4B83-A949-21538DDE76A6}" type="parTrans" cxnId="{ADD8606D-70F2-43BB-A86A-1C46169BD7AF}">
      <dgm:prSet/>
      <dgm:spPr/>
      <dgm:t>
        <a:bodyPr/>
        <a:lstStyle/>
        <a:p>
          <a:endParaRPr lang="ru-RU"/>
        </a:p>
      </dgm:t>
    </dgm:pt>
    <dgm:pt modelId="{D87A8FE6-C334-4307-BDF5-25F3902C31D3}" type="sibTrans" cxnId="{ADD8606D-70F2-43BB-A86A-1C46169BD7AF}">
      <dgm:prSet/>
      <dgm:spPr/>
      <dgm:t>
        <a:bodyPr/>
        <a:lstStyle/>
        <a:p>
          <a:endParaRPr lang="ru-RU"/>
        </a:p>
      </dgm:t>
    </dgm:pt>
    <dgm:pt modelId="{F1983755-F276-4D3A-8B48-2AF184B5219B}" type="pres">
      <dgm:prSet presAssocID="{0B959253-5302-4C5E-A647-9F3DF7FC7A3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9793935-A720-49B2-8B59-7F583AA72D04}" type="pres">
      <dgm:prSet presAssocID="{AE1B5EEE-432A-49DC-9860-6AD63A3D9BF2}" presName="node" presStyleLbl="node1" presStyleIdx="0" presStyleCnt="1" custLinFactNeighborX="-20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74262C-8911-4C4D-BC0B-4A3B8BD9A955}" type="presOf" srcId="{0B959253-5302-4C5E-A647-9F3DF7FC7A3D}" destId="{F1983755-F276-4D3A-8B48-2AF184B5219B}" srcOrd="0" destOrd="0" presId="urn:microsoft.com/office/officeart/2005/8/layout/process1"/>
    <dgm:cxn modelId="{26628499-40C9-40D9-AF36-50537873A33C}" type="presOf" srcId="{AE1B5EEE-432A-49DC-9860-6AD63A3D9BF2}" destId="{49793935-A720-49B2-8B59-7F583AA72D04}" srcOrd="0" destOrd="0" presId="urn:microsoft.com/office/officeart/2005/8/layout/process1"/>
    <dgm:cxn modelId="{ADD8606D-70F2-43BB-A86A-1C46169BD7AF}" srcId="{0B959253-5302-4C5E-A647-9F3DF7FC7A3D}" destId="{AE1B5EEE-432A-49DC-9860-6AD63A3D9BF2}" srcOrd="0" destOrd="0" parTransId="{829AC6D5-6D4B-4B83-A949-21538DDE76A6}" sibTransId="{D87A8FE6-C334-4307-BDF5-25F3902C31D3}"/>
    <dgm:cxn modelId="{6FAD6825-302E-4FF8-9574-DAB44F076B82}" type="presParOf" srcId="{F1983755-F276-4D3A-8B48-2AF184B5219B}" destId="{49793935-A720-49B2-8B59-7F583AA72D04}" srcOrd="0" destOrd="0" presId="urn:microsoft.com/office/officeart/2005/8/layout/process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B959253-5302-4C5E-A647-9F3DF7FC7A3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1B5EEE-432A-49DC-9860-6AD63A3D9BF2}">
      <dgm:prSet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/>
            <a:t>КАК БЫЛО УСТРОЕНО ОБЩЕСТВО В ДРЕВНЕМ ВАВИЛОНЕ</a:t>
          </a:r>
          <a:endParaRPr lang="ru-RU" dirty="0"/>
        </a:p>
      </dgm:t>
    </dgm:pt>
    <dgm:pt modelId="{829AC6D5-6D4B-4B83-A949-21538DDE76A6}" type="parTrans" cxnId="{ADD8606D-70F2-43BB-A86A-1C46169BD7AF}">
      <dgm:prSet/>
      <dgm:spPr/>
      <dgm:t>
        <a:bodyPr/>
        <a:lstStyle/>
        <a:p>
          <a:endParaRPr lang="ru-RU"/>
        </a:p>
      </dgm:t>
    </dgm:pt>
    <dgm:pt modelId="{D87A8FE6-C334-4307-BDF5-25F3902C31D3}" type="sibTrans" cxnId="{ADD8606D-70F2-43BB-A86A-1C46169BD7AF}">
      <dgm:prSet/>
      <dgm:spPr/>
      <dgm:t>
        <a:bodyPr/>
        <a:lstStyle/>
        <a:p>
          <a:endParaRPr lang="ru-RU"/>
        </a:p>
      </dgm:t>
    </dgm:pt>
    <dgm:pt modelId="{F1983755-F276-4D3A-8B48-2AF184B5219B}" type="pres">
      <dgm:prSet presAssocID="{0B959253-5302-4C5E-A647-9F3DF7FC7A3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9793935-A720-49B2-8B59-7F583AA72D04}" type="pres">
      <dgm:prSet presAssocID="{AE1B5EEE-432A-49DC-9860-6AD63A3D9BF2}" presName="node" presStyleLbl="node1" presStyleIdx="0" presStyleCnt="1" custLinFactNeighborX="-20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F93B60-FA00-442F-A334-48FCA93C5535}" type="presOf" srcId="{AE1B5EEE-432A-49DC-9860-6AD63A3D9BF2}" destId="{49793935-A720-49B2-8B59-7F583AA72D04}" srcOrd="0" destOrd="0" presId="urn:microsoft.com/office/officeart/2005/8/layout/process1"/>
    <dgm:cxn modelId="{ADD8606D-70F2-43BB-A86A-1C46169BD7AF}" srcId="{0B959253-5302-4C5E-A647-9F3DF7FC7A3D}" destId="{AE1B5EEE-432A-49DC-9860-6AD63A3D9BF2}" srcOrd="0" destOrd="0" parTransId="{829AC6D5-6D4B-4B83-A949-21538DDE76A6}" sibTransId="{D87A8FE6-C334-4307-BDF5-25F3902C31D3}"/>
    <dgm:cxn modelId="{C7040A04-05D6-43B0-8C61-995689B31C0E}" type="presOf" srcId="{0B959253-5302-4C5E-A647-9F3DF7FC7A3D}" destId="{F1983755-F276-4D3A-8B48-2AF184B5219B}" srcOrd="0" destOrd="0" presId="urn:microsoft.com/office/officeart/2005/8/layout/process1"/>
    <dgm:cxn modelId="{6B5FF58E-5958-40E0-9F84-BE9D86363C84}" type="presParOf" srcId="{F1983755-F276-4D3A-8B48-2AF184B5219B}" destId="{49793935-A720-49B2-8B59-7F583AA72D04}" srcOrd="0" destOrd="0" presId="urn:microsoft.com/office/officeart/2005/8/layout/process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9A32A1D-7888-4921-948C-2ABD8B29C0E3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713EB3-29B6-4DD4-A99B-387CAC3CDF87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r" rtl="0"/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Читаем ИСТОРИЧЕСКИЙ ФОКУС </a:t>
          </a:r>
        </a:p>
        <a:p>
          <a:pPr algn="r" rtl="0"/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Стр. 34 </a:t>
          </a:r>
          <a:endParaRPr lang="ru-RU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48E70B9-C57F-4A00-B246-F0706FC10C36}" type="parTrans" cxnId="{BD140734-9DFF-41FC-B9FE-41A01E85B957}">
      <dgm:prSet/>
      <dgm:spPr/>
      <dgm:t>
        <a:bodyPr/>
        <a:lstStyle/>
        <a:p>
          <a:endParaRPr lang="ru-RU"/>
        </a:p>
      </dgm:t>
    </dgm:pt>
    <dgm:pt modelId="{91FD60E3-057A-4DEF-A04A-5138D7EDFE6B}" type="sibTrans" cxnId="{BD140734-9DFF-41FC-B9FE-41A01E85B957}">
      <dgm:prSet/>
      <dgm:spPr/>
      <dgm:t>
        <a:bodyPr/>
        <a:lstStyle/>
        <a:p>
          <a:endParaRPr lang="ru-RU"/>
        </a:p>
      </dgm:t>
    </dgm:pt>
    <dgm:pt modelId="{A29F37BD-C2B4-4135-B81D-7144812CA9E9}" type="pres">
      <dgm:prSet presAssocID="{C9A32A1D-7888-4921-948C-2ABD8B29C0E3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2E60B38-0F57-4D68-9B80-93CD068E1992}" type="pres">
      <dgm:prSet presAssocID="{FF713EB3-29B6-4DD4-A99B-387CAC3CDF87}" presName="comp" presStyleCnt="0"/>
      <dgm:spPr/>
    </dgm:pt>
    <dgm:pt modelId="{CAE3F6D2-34E2-412B-A227-EACCA454E222}" type="pres">
      <dgm:prSet presAssocID="{FF713EB3-29B6-4DD4-A99B-387CAC3CDF87}" presName="box" presStyleLbl="node1" presStyleIdx="0" presStyleCnt="1" custLinFactNeighborX="9333" custLinFactNeighborY="-15385"/>
      <dgm:spPr/>
      <dgm:t>
        <a:bodyPr/>
        <a:lstStyle/>
        <a:p>
          <a:endParaRPr lang="ru-RU"/>
        </a:p>
      </dgm:t>
    </dgm:pt>
    <dgm:pt modelId="{3B64D3E7-D69D-4D32-B505-B31AEAB778CC}" type="pres">
      <dgm:prSet presAssocID="{FF713EB3-29B6-4DD4-A99B-387CAC3CDF87}" presName="img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3CB29C4-FB2F-44E0-8FA9-CD0605296C51}" type="pres">
      <dgm:prSet presAssocID="{FF713EB3-29B6-4DD4-A99B-387CAC3CDF87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86CFD7B-11E8-43E1-B59A-C612D1F6197F}" type="presOf" srcId="{FF713EB3-29B6-4DD4-A99B-387CAC3CDF87}" destId="{CAE3F6D2-34E2-412B-A227-EACCA454E222}" srcOrd="0" destOrd="0" presId="urn:microsoft.com/office/officeart/2005/8/layout/vList4"/>
    <dgm:cxn modelId="{1F77CCE5-A3FF-453A-A605-7682113C4E76}" type="presOf" srcId="{C9A32A1D-7888-4921-948C-2ABD8B29C0E3}" destId="{A29F37BD-C2B4-4135-B81D-7144812CA9E9}" srcOrd="0" destOrd="0" presId="urn:microsoft.com/office/officeart/2005/8/layout/vList4"/>
    <dgm:cxn modelId="{ED9D1590-EE2E-4945-8C1B-8B2D353B91A3}" type="presOf" srcId="{FF713EB3-29B6-4DD4-A99B-387CAC3CDF87}" destId="{C3CB29C4-FB2F-44E0-8FA9-CD0605296C51}" srcOrd="1" destOrd="0" presId="urn:microsoft.com/office/officeart/2005/8/layout/vList4"/>
    <dgm:cxn modelId="{BD140734-9DFF-41FC-B9FE-41A01E85B957}" srcId="{C9A32A1D-7888-4921-948C-2ABD8B29C0E3}" destId="{FF713EB3-29B6-4DD4-A99B-387CAC3CDF87}" srcOrd="0" destOrd="0" parTransId="{E48E70B9-C57F-4A00-B246-F0706FC10C36}" sibTransId="{91FD60E3-057A-4DEF-A04A-5138D7EDFE6B}"/>
    <dgm:cxn modelId="{EDCC8FA8-9661-4607-AC38-5C280DEF69E8}" type="presParOf" srcId="{A29F37BD-C2B4-4135-B81D-7144812CA9E9}" destId="{92E60B38-0F57-4D68-9B80-93CD068E1992}" srcOrd="0" destOrd="0" presId="urn:microsoft.com/office/officeart/2005/8/layout/vList4"/>
    <dgm:cxn modelId="{A4E99439-57D2-452C-B799-101AA518F2DF}" type="presParOf" srcId="{92E60B38-0F57-4D68-9B80-93CD068E1992}" destId="{CAE3F6D2-34E2-412B-A227-EACCA454E222}" srcOrd="0" destOrd="0" presId="urn:microsoft.com/office/officeart/2005/8/layout/vList4"/>
    <dgm:cxn modelId="{68A6354B-D0D0-4C1C-907F-A1B8C09C2DD3}" type="presParOf" srcId="{92E60B38-0F57-4D68-9B80-93CD068E1992}" destId="{3B64D3E7-D69D-4D32-B505-B31AEAB778CC}" srcOrd="1" destOrd="0" presId="urn:microsoft.com/office/officeart/2005/8/layout/vList4"/>
    <dgm:cxn modelId="{44BD41E7-1A71-40A9-B1F5-4F7E3D90158F}" type="presParOf" srcId="{92E60B38-0F57-4D68-9B80-93CD068E1992}" destId="{C3CB29C4-FB2F-44E0-8FA9-CD0605296C51}" srcOrd="2" destOrd="0" presId="urn:microsoft.com/office/officeart/2005/8/layout/vList4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5886CFA-4598-4DA7-B59A-958D5DF668A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3DB3995-4E33-45E5-8EE6-A4CE5F5F0B4F}">
      <dgm:prSet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/>
            <a:t>ПОДДАННЫЕ ЦАРЯ</a:t>
          </a:r>
          <a:endParaRPr lang="ru-RU" dirty="0"/>
        </a:p>
      </dgm:t>
    </dgm:pt>
    <dgm:pt modelId="{39E23627-11F4-4046-9E3E-76044978971C}" type="parTrans" cxnId="{DA8338E2-2259-4FD9-8AD2-BBAF5CFF4F65}">
      <dgm:prSet/>
      <dgm:spPr/>
      <dgm:t>
        <a:bodyPr/>
        <a:lstStyle/>
        <a:p>
          <a:endParaRPr lang="ru-RU"/>
        </a:p>
      </dgm:t>
    </dgm:pt>
    <dgm:pt modelId="{C21C479B-8314-40D6-B043-3325F9347C92}" type="sibTrans" cxnId="{DA8338E2-2259-4FD9-8AD2-BBAF5CFF4F65}">
      <dgm:prSet/>
      <dgm:spPr/>
      <dgm:t>
        <a:bodyPr/>
        <a:lstStyle/>
        <a:p>
          <a:endParaRPr lang="ru-RU"/>
        </a:p>
      </dgm:t>
    </dgm:pt>
    <dgm:pt modelId="{08E94EDE-1999-4E33-BCFC-1046BD9EE929}" type="pres">
      <dgm:prSet presAssocID="{E5886CFA-4598-4DA7-B59A-958D5DF668A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9A32AA-F4D8-4CF9-A066-7C56FF92BE3A}" type="pres">
      <dgm:prSet presAssocID="{53DB3995-4E33-45E5-8EE6-A4CE5F5F0B4F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AA76B6-8554-4A5E-9EF1-63C93F21EB75}" type="presOf" srcId="{53DB3995-4E33-45E5-8EE6-A4CE5F5F0B4F}" destId="{999A32AA-F4D8-4CF9-A066-7C56FF92BE3A}" srcOrd="0" destOrd="0" presId="urn:microsoft.com/office/officeart/2005/8/layout/process1"/>
    <dgm:cxn modelId="{42B22E36-21AB-4705-931B-3591D815BAAB}" type="presOf" srcId="{E5886CFA-4598-4DA7-B59A-958D5DF668AD}" destId="{08E94EDE-1999-4E33-BCFC-1046BD9EE929}" srcOrd="0" destOrd="0" presId="urn:microsoft.com/office/officeart/2005/8/layout/process1"/>
    <dgm:cxn modelId="{DA8338E2-2259-4FD9-8AD2-BBAF5CFF4F65}" srcId="{E5886CFA-4598-4DA7-B59A-958D5DF668AD}" destId="{53DB3995-4E33-45E5-8EE6-A4CE5F5F0B4F}" srcOrd="0" destOrd="0" parTransId="{39E23627-11F4-4046-9E3E-76044978971C}" sibTransId="{C21C479B-8314-40D6-B043-3325F9347C92}"/>
    <dgm:cxn modelId="{AAFEBFD4-BFDA-4E5A-9C91-2A158249BEA9}" type="presParOf" srcId="{08E94EDE-1999-4E33-BCFC-1046BD9EE929}" destId="{999A32AA-F4D8-4CF9-A066-7C56FF92BE3A}" srcOrd="0" destOrd="0" presId="urn:microsoft.com/office/officeart/2005/8/layout/process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39103B7-7DB6-49E0-83AD-B6491041377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2E563D-4CED-40C6-B207-00AD415F1763}">
      <dgm:prSet custT="1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3200" b="1" dirty="0" smtClean="0"/>
            <a:t>БОГИ И ХРАМЫ ДРЕВНЕЙ МОСОПОТАМИИ</a:t>
          </a:r>
          <a:endParaRPr lang="ru-RU" sz="3200" dirty="0"/>
        </a:p>
      </dgm:t>
    </dgm:pt>
    <dgm:pt modelId="{66AD91D2-F15F-4AFF-8BA8-CA5B8CEC981E}" type="parTrans" cxnId="{6CF478FB-1317-4C13-AC2C-04B2C7A5117A}">
      <dgm:prSet/>
      <dgm:spPr/>
      <dgm:t>
        <a:bodyPr/>
        <a:lstStyle/>
        <a:p>
          <a:endParaRPr lang="ru-RU"/>
        </a:p>
      </dgm:t>
    </dgm:pt>
    <dgm:pt modelId="{DDD926A1-9DC6-42CA-9F5A-33578E563FB6}" type="sibTrans" cxnId="{6CF478FB-1317-4C13-AC2C-04B2C7A5117A}">
      <dgm:prSet/>
      <dgm:spPr/>
      <dgm:t>
        <a:bodyPr/>
        <a:lstStyle/>
        <a:p>
          <a:endParaRPr lang="ru-RU"/>
        </a:p>
      </dgm:t>
    </dgm:pt>
    <dgm:pt modelId="{EB9F0727-A3FD-4856-B71D-B8445E80D277}" type="pres">
      <dgm:prSet presAssocID="{939103B7-7DB6-49E0-83AD-B6491041377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658646-3982-4665-9845-E67AF5462C51}" type="pres">
      <dgm:prSet presAssocID="{5B2E563D-4CED-40C6-B207-00AD415F1763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24CEB8-871D-4DB6-B77D-F544BD9F885E}" type="presOf" srcId="{5B2E563D-4CED-40C6-B207-00AD415F1763}" destId="{12658646-3982-4665-9845-E67AF5462C51}" srcOrd="0" destOrd="0" presId="urn:microsoft.com/office/officeart/2005/8/layout/process1"/>
    <dgm:cxn modelId="{6FE2156F-B6C9-458F-9534-C20E488D2D05}" type="presOf" srcId="{939103B7-7DB6-49E0-83AD-B6491041377F}" destId="{EB9F0727-A3FD-4856-B71D-B8445E80D277}" srcOrd="0" destOrd="0" presId="urn:microsoft.com/office/officeart/2005/8/layout/process1"/>
    <dgm:cxn modelId="{6CF478FB-1317-4C13-AC2C-04B2C7A5117A}" srcId="{939103B7-7DB6-49E0-83AD-B6491041377F}" destId="{5B2E563D-4CED-40C6-B207-00AD415F1763}" srcOrd="0" destOrd="0" parTransId="{66AD91D2-F15F-4AFF-8BA8-CA5B8CEC981E}" sibTransId="{DDD926A1-9DC6-42CA-9F5A-33578E563FB6}"/>
    <dgm:cxn modelId="{2ED493BD-814B-4441-B954-FCFE9D072319}" type="presParOf" srcId="{EB9F0727-A3FD-4856-B71D-B8445E80D277}" destId="{12658646-3982-4665-9845-E67AF5462C51}" srcOrd="0" destOrd="0" presId="urn:microsoft.com/office/officeart/2005/8/layout/process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2DBB-F7E2-479F-93FF-37C24807092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2EC9-659B-449F-A0E9-EB53A37FC8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2DBB-F7E2-479F-93FF-37C24807092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2EC9-659B-449F-A0E9-EB53A37FC8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2DBB-F7E2-479F-93FF-37C24807092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2EC9-659B-449F-A0E9-EB53A37FC8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2DBB-F7E2-479F-93FF-37C24807092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2EC9-659B-449F-A0E9-EB53A37FC8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2DBB-F7E2-479F-93FF-37C24807092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2EC9-659B-449F-A0E9-EB53A37FC8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2DBB-F7E2-479F-93FF-37C24807092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2EC9-659B-449F-A0E9-EB53A37FC8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2DBB-F7E2-479F-93FF-37C24807092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2EC9-659B-449F-A0E9-EB53A37FC8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2DBB-F7E2-479F-93FF-37C24807092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2EC9-659B-449F-A0E9-EB53A37FC8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2DBB-F7E2-479F-93FF-37C24807092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2EC9-659B-449F-A0E9-EB53A37FC8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2DBB-F7E2-479F-93FF-37C24807092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2EC9-659B-449F-A0E9-EB53A37FC8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2DBB-F7E2-479F-93FF-37C24807092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2EC9-659B-449F-A0E9-EB53A37FC8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32DBB-F7E2-479F-93FF-37C24807092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42EC9-659B-449F-A0E9-EB53A37FC8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20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22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s/istorija/Zakony-tsarja-KHammurapi/0001-001-Vavilonskij-tsar-KHammurapi-i-ego-zakon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8834"/>
          </a:xfrm>
          <a:prstGeom prst="rect">
            <a:avLst/>
          </a:prstGeom>
          <a:noFill/>
        </p:spPr>
      </p:pic>
      <p:pic>
        <p:nvPicPr>
          <p:cNvPr id="1028" name="Picture 4" descr="http://900igr.net/datai/istorija/Zakony-tsarja-KHammurapi/0006-006-2.-Vavilonskoe-tsarstvo-pri-KHammurapi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4703" y="4000505"/>
            <a:ext cx="2143121" cy="28574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8000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5" name="Схема 4"/>
          <p:cNvGraphicFramePr/>
          <p:nvPr/>
        </p:nvGraphicFramePr>
        <p:xfrm>
          <a:off x="1857356" y="1428736"/>
          <a:ext cx="5357850" cy="2428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3643306" cy="5429264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ВЛАСТЬ ЦАРЯ БЫЛА НИЧЕМ НЕ ОГРАНИЧЕНА. 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ДАЖЕ    ЖРЕЦЫ (служители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богов, возносившие им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молитвы 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совершавшие жертвоприношения)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ИМЕНОВАЛИ СЕБЯ НЕ ТОЛЬКО 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«РАБАМИ БОГОВ», НО И «РАБАМИ ЦАРЯ».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ГОСУДАРСТВО С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НЕОГРАНИЧЕННОЙ  ВЛАСТЬЮ  ПРАВИТЕЛЯ 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 ВСЕОБЩЕЙ ЗАВИСИМОСТЬЮ ПОДДАННЫХ НАЗЫВАЕТСЯ ДЕСПОТИЕЙ.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ТАКОЙ ТИП ГОСУДАРСТВА ПРЕОБЛАДАЛ НА ДРЕВНЕМ ВОСТОКЕ.</a:t>
            </a:r>
          </a:p>
          <a:p>
            <a:endParaRPr lang="ru-RU" dirty="0"/>
          </a:p>
        </p:txBody>
      </p:sp>
      <p:graphicFrame>
        <p:nvGraphicFramePr>
          <p:cNvPr id="9" name="Схема 8"/>
          <p:cNvGraphicFramePr/>
          <p:nvPr/>
        </p:nvGraphicFramePr>
        <p:xfrm>
          <a:off x="1285852" y="214290"/>
          <a:ext cx="6572296" cy="928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0" name="Picture 2" descr="Трикоз Елена Николаевн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37281" y="1428736"/>
            <a:ext cx="5264169" cy="40719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4000496" cy="657227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ЗЕМЛЯ ХРАМОВ И ОБЩИННИКОВ ТАКЖЕ СЧИТАЛАСЬ СОБСТВЕННОСТЬЮ ЦАРЯ, ВРЕМЕННО ПЕРЕДАННОЙ ИМ В ПОЛЬЗОВАНИЕ. </a:t>
            </a:r>
          </a:p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НИКТО, КРОМЕ ЦАРЯ, НЕ ОБЛАДАЛ ПРАВОМ ПОЛНОЙ СОБСТВЕННОСТИ НА ЗЕМЛЮ.</a:t>
            </a:r>
          </a:p>
          <a:p>
            <a:r>
              <a:rPr lang="ru-RU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ПОПАВ В НЕМИЛОСТЬ К ЦАРЮ, ПЕРЕСТАВ ЕМУ СЛУЖИТЬ, ЧЕЛОВЕК МОГ ПОТЕРЯТЬ СВОЮ ЗЕМЛЮ И БОГАТСТВА.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СКЛАДЫВАЛАСЬ ОСОБАЯ ФОРМА СВЯЗИ ВЛАСТИ И СОБСТВЕННОСТИ, ТИПИЧНАЯ ДЛЯ БОЛЬШИНСТВА ГОСУДАРСТВ ДРЕВНЕГО ВОСТОКА.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Сто великих войн (часть 1)"/>
          <p:cNvPicPr>
            <a:picLocks noChangeAspect="1" noChangeArrowheads="1"/>
          </p:cNvPicPr>
          <p:nvPr/>
        </p:nvPicPr>
        <p:blipFill>
          <a:blip r:embed="rId2"/>
          <a:srcRect r="29285"/>
          <a:stretch>
            <a:fillRect/>
          </a:stretch>
        </p:blipFill>
        <p:spPr bwMode="auto">
          <a:xfrm>
            <a:off x="3969209" y="500042"/>
            <a:ext cx="4889071" cy="52149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4286248" cy="571501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СРЕДИ ПОДДАННЫХ ЦАРЯ ХАММУРАПИ МОЖНО ВЫДЕЛИТЬ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 ТИПА:</a:t>
            </a:r>
          </a:p>
          <a:p>
            <a:pPr lvl="1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СВОБОДНЫЕ ЛЮДИ, ОБЛАДАВШИЕ ВСЕМИ ПРАВАМИ; </a:t>
            </a:r>
          </a:p>
          <a:p>
            <a:pPr lvl="1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СВОБОДНЫЕ ЛЮДИ, ЛИШЁННЫЕ НЕКОТОРЫХ ПРАВ;</a:t>
            </a:r>
          </a:p>
          <a:p>
            <a:pPr lvl="1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РАБЫ.</a:t>
            </a:r>
          </a:p>
          <a:p>
            <a:r>
              <a:rPr lang="ru-RU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РАБСТВО ОБРАЩАЛИ ВОЕННОПЛЕННЫХ И ДОЛЖНИКОВ.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РАБОВ БЫЛО НЕМНОГО.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ЧЕРЕЗ НЕСКОЛЬКО ЛЕТ ПРЕБЫВАНИЯ В РАБСТВЕ ЧЕЛОВЕКА МОГЛИ ОТПУСТИТЬ НА ВОЛЮ.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857224" y="214290"/>
          <a:ext cx="7067576" cy="714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/>
          <a:srcRect r="44249"/>
          <a:stretch>
            <a:fillRect/>
          </a:stretch>
        </p:blipFill>
        <p:spPr bwMode="auto">
          <a:xfrm>
            <a:off x="4214810" y="1214422"/>
            <a:ext cx="4825198" cy="50006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4500562" cy="592933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ГОРОД ИМЕЛ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СВОЕГО НЕБЕСНОГО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ПОКРОВИТЕЛЯ — БОГА ИЛИ БОГИНЮ.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ПОКЛОНЕНИЕ МНОГИМ БОГАМ НАЗЫВАЕТСЯ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ЯЗЫЧЕСТВОМ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571472" y="214290"/>
          <a:ext cx="8072494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Содержимое 6" descr="12 шамаш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4810" y="1071546"/>
            <a:ext cx="4235854" cy="48006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929190" y="6143644"/>
            <a:ext cx="3000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БОГ СОЛНЦА ШАМАШ</a:t>
            </a:r>
            <a:endParaRPr lang="ru-RU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СЛОВАРЬ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428736"/>
            <a:ext cx="8572528" cy="20162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Язычество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 поклонение многим богам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Волшебство слова - Анастасия Козлов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-1"/>
            <a:ext cx="1357322" cy="1163421"/>
          </a:xfrm>
          <a:prstGeom prst="rect">
            <a:avLst/>
          </a:prstGeom>
          <a:noFill/>
        </p:spPr>
      </p:pic>
      <p:pic>
        <p:nvPicPr>
          <p:cNvPr id="25602" name="Picture 2" descr="Шах-Даг портал Фотогалере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5183" y="2786058"/>
            <a:ext cx="5380923" cy="37862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914637178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857760"/>
            <a:ext cx="9144000" cy="200024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ЯЗЫЧНИКИ ПРЕДСТАВЛЯЛИ СВОИХ БОГОВ В ВИДЕ ИДОЛОВ, ЖИВОТНЫХ ИЛИ ВЫСШИХ СОВЕРШЕННЫХ СУЩЕСТВ, ВНЕШНЕ ПОХОЖИХ НА ЛЮДЕЙ.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ГЛАВНЫМ БОГОМ ВАВИЛОНА БЫЛ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МАРДУК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СЧИТАВШИЙСЯ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СОЗДАТЕЛЕМ МИРА И ЛЮДЕЙ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МАРДУК ПОБЕДИЛ СТРАШНОЕ ЧУДОВИЩЕ И ВНЁС ПОРЯДОК В ЖИЗНЬ НА ЗЕМЛЕ. </a:t>
            </a:r>
          </a:p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МАРДУКА ИЗОБРАЖАЛИ ЛИБО В ВИДЕ МОГУЧЕГО ГЕРОЯ,</a:t>
            </a:r>
          </a:p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ЛИБО В ВИДЕ БЫКА ИЛИ ДРАКОНА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571472" y="214290"/>
          <a:ext cx="8072494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4820" name="Picture 4" descr="Новая страница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05413" y="1357298"/>
            <a:ext cx="2016266" cy="3000396"/>
          </a:xfrm>
          <a:prstGeom prst="rect">
            <a:avLst/>
          </a:prstGeom>
          <a:noFill/>
        </p:spPr>
      </p:pic>
      <p:pic>
        <p:nvPicPr>
          <p:cNvPr id="34822" name="Picture 6" descr="My notebook: Дионис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14414" y="857232"/>
            <a:ext cx="5468614" cy="39290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5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4857752" cy="592933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БОГИНЯ ПЛОДОРОДИЯ, ЛЮБВИ И ВОЙНЫ </a:t>
            </a:r>
            <a:r>
              <a:rPr lang="ru-RU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ИННАНА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ШУМЕРОВ, ОНА ЖЕ </a:t>
            </a:r>
            <a:r>
              <a:rPr lang="ru-RU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ИШТАР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ВАВИЛОНЯН, ПРЕДСТАВАЛА В ВИДЕ ВОИТЕЛЬНИЦЫ.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ЕЁ КОЛЕСНИЦА БЫЛА ЗАПРЯЖЕНА СВИРЕПЫМИ ЛЬВАМИ.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ИШТАР ТАКЖЕ ОТОЖДЕСТВЛЯЛИ С ПЛАНЕТОЙ, КОТОРУЮ МЫ НАЗЫВАЕМ ВЕНЕРОЙ.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571472" y="214290"/>
          <a:ext cx="8072494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3794" name="Picture 2" descr="&quot;Грандиозное Иллюминатское супершоу на американском суперкуб…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1071546"/>
            <a:ext cx="4026460" cy="27860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6" descr="12 иштар.jpg"/>
          <p:cNvPicPr>
            <a:picLocks noChangeAspect="1"/>
          </p:cNvPicPr>
          <p:nvPr/>
        </p:nvPicPr>
        <p:blipFill>
          <a:blip r:embed="rId7"/>
          <a:srcRect l="23196" t="24195" r="23544" b="25880"/>
          <a:stretch>
            <a:fillRect/>
          </a:stretch>
        </p:blipFill>
        <p:spPr>
          <a:xfrm>
            <a:off x="6286512" y="3714752"/>
            <a:ext cx="2000264" cy="28185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4857752" cy="592933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ЖИТЕЛИ ДРЕВНЕЙ МЕСОПОТАМИИ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ВИДЕЛИ В ЦАРЯХ ИСПОЛНИТЕЛЕЙ ВОЛИ БОГОВ,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НАДЕЛЁННЫХ БОЖЕСТВЕННОЙ СИЛОЙ.</a:t>
            </a:r>
          </a:p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ВЫСОКОЕ ПОЛОЖЕНИЕ В ШУМЕРЕ, ВАВИЛОНЕ И ДРУГИХ ГОСУДАРСТВАХ ДРЕВНЕГО ВОСТОКА ЗАНИМАЛИ ЖРЕЦЫ. </a:t>
            </a:r>
          </a:p>
          <a:p>
            <a:r>
              <a:rPr lang="ru-RU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ЧИСЛА ЖРЕЦОВ ВЫДВИНУЛИСЬ ПЕРВЫЕ ПРАВИТЕЛИ ДРЕВНЕЙ МЕСОПОТАМИИ. </a:t>
            </a:r>
          </a:p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ЖРЕЦЫ БЫЛИ ХРАНИТЕЛЯМИ ЗНАНИЙ.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571472" y="214290"/>
          <a:ext cx="8072494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2770" name="Picture 2" descr="The300Spartans &quot; астрономы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28458" y="1571612"/>
            <a:ext cx="4245458" cy="37147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4071934" cy="592933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ЦЕНТРЕ КАЖДОГО ГОРОДА ВОЗВЫШАЛСЯ ХРАМ.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ХРАМЫ ИМЕЛИ ВИД ВЫСОКОЙ СТУПЕНЧАТОЙ БАШНИ.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ТЕРРАСЫ-СТУПЕНИ ОБРАЗОВЫВАЛИ ОГРОМНУЮ ЛЕСТНИЦУ, УСТРЕМЛЁННУЮ В НЕБО, СВЯЗЫВАЮЩУЮ МИРЫ БОГОВ И ЛЮДЕЙ.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ТАКИЕ СТУПЕНЧАТЫЕ ХРАМЫ НАЗЫВАЮТСЯ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ЗИККУРАТЫ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571472" y="214290"/>
          <a:ext cx="8072494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1746" name="Picture 2" descr="idavirus: вавилонские башни - как на них влезть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1934" y="1285860"/>
            <a:ext cx="4764441" cy="37147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СЛОВАРЬ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268760"/>
            <a:ext cx="8392446" cy="20162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Зиккурат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многоступенчатый храм древней 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есопотамии 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Волшебство слова - Анастасия Козлов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-1"/>
            <a:ext cx="1357322" cy="1163421"/>
          </a:xfrm>
          <a:prstGeom prst="rect">
            <a:avLst/>
          </a:prstGeom>
          <a:noFill/>
        </p:spPr>
      </p:pic>
      <p:pic>
        <p:nvPicPr>
          <p:cNvPr id="5" name="Picture 2" descr="Babylonian Ziggura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643182"/>
            <a:ext cx="5553075" cy="381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914637178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286388"/>
            <a:ext cx="9144000" cy="157161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НАЧАЛЕ 2-го тысячелетия до н.э.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ЮЖНАЯ МЕСОПОТАМИЯ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БЫЛА </a:t>
            </a:r>
            <a:r>
              <a:rPr lang="ru-RU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ЗАВОЁВАНА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СЕМИТСКИМИ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ПЛЕМЕНАМИ.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 ПЛЕМЕНА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ОСНОВАЛИ СВОЁ ГОСУДАРСТВО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 </a:t>
            </a:r>
            <a:r>
              <a:rPr lang="ru-RU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СТОЛИЦЕЙ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городе ВАВИЛОН.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НАЗВАНИЕ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«ВАВИЛОН»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ОЗНАЧАЛО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«ВРАТА БОГА».</a:t>
            </a:r>
          </a:p>
          <a:p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285720" y="214290"/>
          <a:ext cx="8643998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http://web-local.rudn.ru/web-local/prep/rj/files.php?f=prep_f105e08cb1ee8c3c9a6635bd17d39fda"/>
          <p:cNvPicPr>
            <a:picLocks noChangeAspect="1" noChangeArrowheads="1"/>
          </p:cNvPicPr>
          <p:nvPr/>
        </p:nvPicPr>
        <p:blipFill>
          <a:blip r:embed="rId6"/>
          <a:srcRect t="1563" b="3227"/>
          <a:stretch>
            <a:fillRect/>
          </a:stretch>
        </p:blipFill>
        <p:spPr bwMode="auto">
          <a:xfrm>
            <a:off x="1071537" y="785794"/>
            <a:ext cx="7139853" cy="44291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3571868" cy="592933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ХРАМАХ НАХОДИЛИСЬ ОБШИРНЫЕ ХОЗЯЙСТВА,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КОТОРЫХ РАБОТАЛО МНОЖЕСТВО ЛЮДЕЙ — ЗЕМЛЕДЕЛЬЦЕВ, РЕМЕСЛЕННИКОВ.</a:t>
            </a:r>
          </a:p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ХРАМЫ И ЖРЕЦЫ ОБЛАДАЛИ ОГРОМНЫМИ БОГАТСТВАМИ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571472" y="214290"/>
          <a:ext cx="8072494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22" name="Picture 2" descr="A Ziggura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68" y="1214422"/>
            <a:ext cx="5429288" cy="40719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3643306" cy="5715016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ЦАРЕ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ХАММУРАПИ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ДРЕВНЕВАВИЛОНСКОЕ ЦАРСТВО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ПОДЧИНИЛО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СЕБЕ ПОЧТИ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ВСЮ МЕСОПОТАМИЮ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714480" y="214290"/>
          <a:ext cx="6029345" cy="7143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9458" name="Picture 2" descr="2. Вавилонское царство при Хаммурапи - Картинка 14878/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1934" y="1071546"/>
            <a:ext cx="4018358" cy="53578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4143372" cy="571501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ХАММУРАПИ ИЗДАЛ СВОД ЗАКОНОВ,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ПОЛНОСТЬЮ ДОШЕДШИЙ ДО НАС.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СОДЕРЖАЛ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282 статьи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ЭТИМИ ЗАКОНАМИ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РЕГУЛИРОВАЛИСЬ ВСЕ СТОРОНЫ ЖИЗНИ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ВАВИЛОНСКОГО ОБЩЕСТВА.</a:t>
            </a:r>
          </a:p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ЗАКОНЫ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ХАММУРАПИ БЫЛИ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СУРОВЫМИ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БОЛЬШИНСТВО НАРУШЕНИЙ ЗАКОНОВ ПОЛАГАЛАСЬ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СМЕРТНАЯ КАЗНЬ.</a:t>
            </a:r>
          </a:p>
          <a:p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714480" y="214290"/>
          <a:ext cx="6029345" cy="7143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post_titl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7686" y="1071546"/>
            <a:ext cx="4143404" cy="55245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274638"/>
            <a:ext cx="304323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5572132" cy="68580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sz="13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ЗАКОНОВ ХАММУРАПИ</a:t>
            </a:r>
            <a:endParaRPr lang="ru-RU" sz="41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1300" dirty="0">
              <a:solidFill>
                <a:srgbClr val="C00000"/>
              </a:solidFill>
            </a:endParaRP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ЧЕЛОВЕК УКРАЛ ИМУЩЕСТВО ХРАМА, ОН ДОЛЖЕН БЫТЬ КАЗНЕН.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ЧЕЛОВЕК УКРАЛ ОСЛА, ОВЦУ ИЛИ РАБА, ОН ДОЛЖЕН БЫТЬ КАЗНЕН.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ЧЕЛОВЕК УДАРИЛ ОТЦА, ЕМУ СЛЕДУЕТ ОТРУБИТЬ РУКУ.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ЧЕЛОВЕК ВЫБИЛ ЗУБ ЧЕЛОВЕКУ, ЕМУ САМОМУ СЛЕДУЕТ ВЫБИТЬ ЗУБ.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ЧЕЛОВЕК ВЫКОЛОЛ ГЛАЗ ЧЕЛОВЕКУ, ЕМУ САМОМУ СЛЕДУЕТ ВЫКОЛОТЬ ГЛАЗ.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ЧЕЛОВЕК НЕ УКРЕПИЛ НАСЫПЬ НА СВОЕЙ ЗЕМЛЕ И ВОДА ЗАТОПИЛА ПОЛЯ СОСЕДЕЙ, ПУСТЬ ВОЗМЕСТИТ ИМ УБЫТКИ. ЕСЛИ ЕМУ НЕЧЕМ ПЛАТИТЬ, СЛЕДУЕТ ПРОДАТЬ ВСЕ ЭГО ИМУЩЕСТВО И ЕГО САМОГО, А ПОЛУЧЕННОЕ СЕРЕБРО ПУСТЬ СОСЕДИ РАЗДЕЛЯТ МЕЖДУ СОБОЙ.</a:t>
            </a:r>
          </a:p>
          <a:p>
            <a:endParaRPr lang="ru-RU" dirty="0"/>
          </a:p>
        </p:txBody>
      </p:sp>
      <p:pic>
        <p:nvPicPr>
          <p:cNvPr id="5" name="Содержимое 4" descr="1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643570" y="357165"/>
            <a:ext cx="3336016" cy="40010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650" name="Picture 2" descr="Определите, представители каких народов Древнего мира здесь изображены?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143380"/>
            <a:ext cx="1544093" cy="18573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ЗАКОНЫ О РАБАХ</a:t>
            </a: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3714752"/>
            <a:ext cx="9144000" cy="314324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ВСЕ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ВАВИЛОНИИ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БЫЛИ РАВНЫ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 ЗАКОНОМ.</a:t>
            </a: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КОГДА В ЗАКОНАХ ХАММУРАПИ ГОВОРИЛОСЬ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«ЧЕЛОВЕК»,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ИМЕЛИСЬ В ВИДУ ЛИШЬ СВОБОДНЫЕ ЛЮДИ. </a:t>
            </a:r>
          </a:p>
          <a:p>
            <a:pPr lvl="0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ВЕДЬ БЫЛИ ЕЩЕ И РАБЫ. </a:t>
            </a: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РАБ ОСКОРБЛЯЛ СВОБОДНОГО ЧЕЛОВЕКА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lvl="0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ПО ЗАКОНУ ХАММУРАПИ ЕМУ ОТРЕЗАЛИ УХО. </a:t>
            </a: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ЯЗЫК ИЛИ ПАЛЬЦЫ, А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ИМЕННО УХО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ЧТОБЫ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ЛИШИТЬ РАБА ВОЗМОЖНОСТИ ТРУДИТЬСЯ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ОТВЕЧАТЬ НА ВОПРОСЫ ГОСПОДИНУ. </a:t>
            </a:r>
          </a:p>
          <a:p>
            <a:endParaRPr lang="ru-RU" dirty="0"/>
          </a:p>
        </p:txBody>
      </p:sp>
      <p:pic>
        <p:nvPicPr>
          <p:cNvPr id="5" name="Содержимое 4" descr="9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214414" y="285728"/>
            <a:ext cx="6858048" cy="37750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  <a:softEdge rad="635000"/>
          </a:effec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5572132" cy="550070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ХАММУРАПИ ПРИКАЗАЛ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ВЫСЕЧЬ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СВОИ ЗАКОНЫ НА СТЕЛЕ —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ВЕРТИКАЛЬНО ПОСТАВЛЕННОЙ ПЛИТЕ ИЗ САМОГО ПРОЧНОГО КАМНЯ — ЧЁРНОГО БАЗАЛЬТА. </a:t>
            </a:r>
          </a:p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ЦАРЬ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ИЗОБРАЖЁН В ВЕРХНЕЙ ЧАСТИ СТЕЛЫ СТОЯЩИМ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БОГОМ СОЛНЦА ШАМАШЕМ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КОТОРЫЙ ВРУЧАЕТ ЕМУ ЗАКОНЫ.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СТЕЛА ЦАРЯ ХАММУРАПИ БЫЛА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НАЙДЕНА ФРАНЦУЗСКИМИ АРХЕОЛОГАМИ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ХОДЕ РАСКОПОК в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1901-1902 гг. в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СУЗАХ.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СЕЙЧАС ОНА ХРАНИТСЯ В КРУПНЕЙШЕМ МУЗЕЕ ФРАНЦИИ — ЛУВРЕ.</a:t>
            </a:r>
          </a:p>
          <a:p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214282" y="214290"/>
            <a:ext cx="3711148" cy="862344"/>
            <a:chOff x="0" y="0"/>
            <a:chExt cx="3711148" cy="862344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0" y="0"/>
              <a:ext cx="3711148" cy="86234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25257" y="25257"/>
              <a:ext cx="3660634" cy="8118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2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ЧИТАЕМ ИСТОРИЧЕСКИЙ БЛОКНОТ  Стр. </a:t>
              </a:r>
              <a:r>
                <a:rPr lang="ru-RU" sz="2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34</a:t>
              </a:r>
              <a:endParaRPr lang="ru-RU" sz="22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10" name="Picture 4" descr="Как облегчить жизнь тех, кто много работает с документами. Бизнес-партнер - Магазин деловых мелочей &quot;Бизнес -партнер&quot; - Ваш наде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466725" cy="1019176"/>
          </a:xfrm>
          <a:prstGeom prst="rect">
            <a:avLst/>
          </a:prstGeom>
          <a:noFill/>
        </p:spPr>
      </p:pic>
      <p:pic>
        <p:nvPicPr>
          <p:cNvPr id="9218" name="Picture 2" descr="МХ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14290"/>
            <a:ext cx="2500330" cy="65817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5016"/>
            <a:ext cx="9144000" cy="114298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ЦАРЬ БЫЛ ВЕРХОВНЫМ ПРАВИТЕЛЕМ.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СЧИТАЛОСЬ, ЧТО ОН ПОЛУЧИЛ СТРАНУ И ВЛАСТЬ НАД НЕЙ ОТ БОГОВ. 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428596" y="214290"/>
          <a:ext cx="8358246" cy="785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194" name="Picture 2" descr="http://web-local.rudn.ru/web-local/prep/rj/files.php?f=prep_d4ded5e7369b534e00356f56d6d0a79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62" y="928670"/>
            <a:ext cx="7286676" cy="46196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4643438" cy="564357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ЦАРЬ ИМЕЛ ПРАВО РАСПОРЯЖАТЬСЯ ЗЕМЛЁЙ ГОСУДАРСТВА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ДОСТОЯНИЕМ СВОИХ ПОДДАННЫХ.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НАДЕЛЯЛ ЗЕМЛЁЙ ВЕЛЬМОЖ И ЧИНОВНИКОВ, ТЕМ САМЫМ ПООЩРЯЯ ИХ ЗА ГОСУДАРСТВЕННУЮ СЛУЖБУ.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ВЫШЕ БЫЛО ПОЛОЖЕНИЕ ЧЕЛОВЕКА В СИСТЕМЕ УПРАВЛЕНИЯ ГОСУДАРСТВОМ,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 БОЛЬШЕ ВОЗМОЖНОСТЕЙ ОН ИМЕЛ ДЛЯ ОБОГАЩЕНИЯ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428596" y="357166"/>
          <a:ext cx="8358246" cy="714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4578" name="Picture 2" descr="http://web-local.rudn.ru/web-local/prep/rj/files.php?f=prep_601dfc6ee7ff265d5cb79ad976d0b2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1999" y="1285860"/>
            <a:ext cx="4225047" cy="492922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858</Words>
  <Application>Microsoft Office PowerPoint</Application>
  <PresentationFormat>Экран (4:3)</PresentationFormat>
  <Paragraphs>95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ЗАКОНЫ О РАБАХ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СЛОВАРЬ</vt:lpstr>
      <vt:lpstr>Слайд 15</vt:lpstr>
      <vt:lpstr>Слайд 16</vt:lpstr>
      <vt:lpstr>Слайд 17</vt:lpstr>
      <vt:lpstr>Слайд 18</vt:lpstr>
      <vt:lpstr>СЛОВАРЬ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§11 Древний Вавилон. Законы Хаммурапи    </dc:title>
  <dc:creator>Admin</dc:creator>
  <cp:lastModifiedBy>Admin</cp:lastModifiedBy>
  <cp:revision>11</cp:revision>
  <dcterms:created xsi:type="dcterms:W3CDTF">2014-10-03T14:14:06Z</dcterms:created>
  <dcterms:modified xsi:type="dcterms:W3CDTF">2015-10-15T14:37:37Z</dcterms:modified>
</cp:coreProperties>
</file>