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2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50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64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4630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64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0645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00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85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7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2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2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274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36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12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69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1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36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4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353961"/>
            <a:ext cx="8713565" cy="3549391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b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основ здорового образа жизни у дошкольников через совместную деятельность с родителями»</a:t>
            </a:r>
            <a:b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Подготовила: Кляйн Виктория Викторовна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Воспитатель (1 категория),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МБДОУ детский сад № 123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г.Пензы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«Семицветик»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1C13FAB-AA4C-428C-8285-8F8F7E77E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семейный праздник 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«Зима для сильных, ловких, смелых»</a:t>
            </a:r>
          </a:p>
        </p:txBody>
      </p:sp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37979529-88FA-4BFA-B6D4-B80A4A3CF7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484" y="1989392"/>
            <a:ext cx="3050567" cy="2448232"/>
          </a:xfr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5E1069D-0A49-4233-8637-42FAB202ED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211" y="902470"/>
            <a:ext cx="2330245" cy="281412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21268C2-00D4-4A5E-8E05-34E9F7DDA2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5024" y="3861260"/>
            <a:ext cx="3436374" cy="2701772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D00B563-8F13-4948-B5D9-E73A42383D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120" y="1811235"/>
            <a:ext cx="4430415" cy="2701772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38E3D32-EC34-4EDF-9E30-8BEFEF45C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734" y="4313904"/>
            <a:ext cx="3760837" cy="244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801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C6C33B-5C65-4638-90A9-9BB097FBA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/>
              <a:t>Первый спортивный фестиваль «Километры здоровья»</a:t>
            </a:r>
            <a:br>
              <a:rPr lang="ru-RU" i="1" dirty="0"/>
            </a:br>
            <a:endParaRPr lang="ru-RU" i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E103509-C1E2-46C5-BB15-D6F6ADFFF6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888" y="1688640"/>
            <a:ext cx="3597427" cy="254414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7D87BA-9380-4056-AE93-EDC983B7E9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808" y="1961535"/>
            <a:ext cx="2893142" cy="38198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C67F3F-9482-4129-BF46-27F9667211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444" y="1320800"/>
            <a:ext cx="3816008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605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2D0D9-96B8-4C2C-8A9F-EA9AE69ED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Конкурс нетрадиционного физкультурного оборудования: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FD28B9-4C76-42E0-90C9-7A9170299C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15" y="1930401"/>
            <a:ext cx="4387633" cy="332002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8FCD83-D0E8-459C-8264-3E9057E31C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884" y="108974"/>
            <a:ext cx="3648107" cy="33200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F89E0D-96F1-46D9-8DB9-FD624BB816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877" y="3040872"/>
            <a:ext cx="3406878" cy="377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35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F277C2-5E1D-4FC5-B244-D13E917A1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Конкурс фотогазет </a:t>
            </a:r>
            <a:br>
              <a:rPr lang="ru-RU" b="1" dirty="0"/>
            </a:br>
            <a:r>
              <a:rPr lang="ru-RU" b="1" dirty="0"/>
              <a:t>«Мы за здоровый образ жизни»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DD9196F-D0A8-4C96-98AB-1EFF210F36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1488" y="2160588"/>
            <a:ext cx="7078047" cy="4313954"/>
          </a:xfrm>
        </p:spPr>
      </p:pic>
    </p:spTree>
    <p:extLst>
      <p:ext uri="{BB962C8B-B14F-4D97-AF65-F5344CB8AC3E}">
        <p14:creationId xmlns:p14="http://schemas.microsoft.com/office/powerpoint/2010/main" val="1214401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651F51-DC67-4C50-A630-0583829EF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Всероссийская спортивно-массовая акция «Кросс нации – 2018»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7758890-692B-47A3-BD0A-A1B950B7B6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373" y="1930400"/>
            <a:ext cx="5175249" cy="388143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1ADCF0-C285-4AF7-A0D0-C963872C48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2374" y="2389237"/>
            <a:ext cx="6239438" cy="414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4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2308F07-9654-4CB8-8E6A-E0E497458D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39" y="142440"/>
            <a:ext cx="6164826" cy="462128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618905-F7E1-4AC6-AD24-F38612B503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969" y="2811662"/>
            <a:ext cx="6506495" cy="390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190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D46E36EB-A1F8-4555-BA97-622F53F839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58" y="648929"/>
            <a:ext cx="4188541" cy="5707625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B31A76-30CA-498C-AC49-6553510B0F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8502" y="648929"/>
            <a:ext cx="4581525" cy="570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1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091B7-C048-4EE2-AAB3-F39AB6271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599"/>
            <a:ext cx="9661285" cy="543723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« Я не боюсь еще и еще раз повторить:</a:t>
            </a:r>
            <a:br>
              <a:rPr lang="ru-RU" b="1" dirty="0"/>
            </a:br>
            <a:r>
              <a:rPr lang="ru-RU" b="1" i="1" dirty="0"/>
              <a:t>забота о здоровье - это важнейший труд воспитателя.</a:t>
            </a:r>
            <a:br>
              <a:rPr lang="ru-RU" b="1" dirty="0"/>
            </a:br>
            <a:r>
              <a:rPr lang="ru-RU" b="1" i="1" dirty="0"/>
              <a:t>От жизнерадостности, бодрости детей зависит их духовная</a:t>
            </a:r>
            <a:br>
              <a:rPr lang="ru-RU" b="1" dirty="0"/>
            </a:br>
            <a:r>
              <a:rPr lang="ru-RU" b="1" i="1" dirty="0"/>
              <a:t>жизнь, мировоззрение, умственное развитие, прочность знаний,</a:t>
            </a:r>
            <a:br>
              <a:rPr lang="ru-RU" b="1" dirty="0"/>
            </a:br>
            <a:r>
              <a:rPr lang="ru-RU" b="1" i="1" dirty="0"/>
              <a:t>вера в свои силы».</a:t>
            </a:r>
            <a:br>
              <a:rPr lang="ru-RU" dirty="0"/>
            </a:br>
            <a:r>
              <a:rPr lang="ru-RU" b="1" i="1" dirty="0"/>
              <a:t>В.А. Сухомлинский.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575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A3C7C7-9243-4572-9452-D6431EECE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84" y="609600"/>
            <a:ext cx="9910916" cy="6012426"/>
          </a:xfrm>
        </p:spPr>
        <p:txBody>
          <a:bodyPr>
            <a:normAutofit fontScale="90000"/>
          </a:bodyPr>
          <a:lstStyle/>
          <a:p>
            <a:r>
              <a:rPr lang="ru-RU" sz="2700" u="sng" dirty="0">
                <a:solidFill>
                  <a:schemeClr val="tx1"/>
                </a:solidFill>
              </a:rPr>
              <a:t>- Результатом дошкольного физкультурного воспитания должны стать: </a:t>
            </a:r>
            <a:r>
              <a:rPr lang="ru-RU" sz="2700" dirty="0">
                <a:solidFill>
                  <a:schemeClr val="tx1"/>
                </a:solidFill>
              </a:rPr>
              <a:t>высокий уровень здоровья ребенка и формирование фундамента физической культуры будущего взрослого человека.</a:t>
            </a:r>
            <a:br>
              <a:rPr lang="ru-RU" sz="2700" dirty="0">
                <a:solidFill>
                  <a:schemeClr val="tx1"/>
                </a:solidFill>
              </a:rPr>
            </a:b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>
                <a:solidFill>
                  <a:schemeClr val="tx1"/>
                </a:solidFill>
              </a:rPr>
              <a:t>- Главной задачей образовательной области «Физическое развитие» является гармоничное развитие у воспитанников физического и психического здоровья. </a:t>
            </a:r>
            <a:br>
              <a:rPr lang="ru-RU" sz="2700" dirty="0">
                <a:solidFill>
                  <a:schemeClr val="tx1"/>
                </a:solidFill>
              </a:rPr>
            </a:b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>
                <a:solidFill>
                  <a:schemeClr val="tx1"/>
                </a:solidFill>
              </a:rPr>
              <a:t>- Важно не просто проводить занятия по </a:t>
            </a:r>
            <a:r>
              <a:rPr lang="ru-RU" sz="2700" dirty="0" err="1">
                <a:solidFill>
                  <a:schemeClr val="tx1"/>
                </a:solidFill>
              </a:rPr>
              <a:t>здоровьесберегающим</a:t>
            </a:r>
            <a:r>
              <a:rPr lang="ru-RU" sz="2700" dirty="0">
                <a:solidFill>
                  <a:schemeClr val="tx1"/>
                </a:solidFill>
              </a:rPr>
              <a:t> технологиям, а создать единый процесс взаимодействия педагога, воспитанников и их родителей, где гармонично переплетаются разные образовательные области, чтобы в конечном итоге каждый ребенок получил представления о здоровье человека как главной ценности, которая необходима ему для полноценной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1889376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4AAE1BB-114D-432F-8E23-B2F871538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471948"/>
            <a:ext cx="8596668" cy="29570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/>
              <a:t>Федеральный Государственный Образовательный Стандарт нацеливают содержание образовательной области  «Физическое развитие»  на достижение целей формирования у детей интереса и ценностного отношения к занятиям физической культурой, гармоничное физическое развитие через решение следующих задач: 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C0F3A1-4CBB-485B-A05C-EBB55E283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9147" y="3244645"/>
            <a:ext cx="8344855" cy="314140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 качеств (скоростных, силовых, гибкости, выносливости и координации);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накопление и обогащение двигательного опыта детей (овладение основными движениями);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воспитанников потребности в двигательной активности и физическом совершенствовании.</a:t>
            </a:r>
          </a:p>
        </p:txBody>
      </p:sp>
    </p:spTree>
    <p:extLst>
      <p:ext uri="{BB962C8B-B14F-4D97-AF65-F5344CB8AC3E}">
        <p14:creationId xmlns:p14="http://schemas.microsoft.com/office/powerpoint/2010/main" val="119120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AC1323C-77C6-4B05-A19B-5CF8C215DB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987" y="3067663"/>
            <a:ext cx="4041058" cy="367234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112EC4E-6842-43C2-B62C-5F3949DC26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2654705"/>
            <a:ext cx="4911213" cy="36723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126F116-7A43-41A9-8751-03022E72C4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9045" y="117988"/>
            <a:ext cx="3407492" cy="367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77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B9EC3D-BEBB-4951-AE71-C557F3EEDF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68" y="2109019"/>
            <a:ext cx="3854450" cy="464574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2271F1-B8BF-4836-B644-0127F2480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7418" y="221636"/>
            <a:ext cx="3854450" cy="307503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EA54C45-36D5-4295-9B92-817CC4187D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1238" y="2979174"/>
            <a:ext cx="5117794" cy="365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435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7FFE4-ACE7-468D-9771-EB96F3759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u="sng" dirty="0"/>
              <a:t>Главная задача в работе с родителями </a:t>
            </a:r>
            <a:r>
              <a:rPr lang="ru-RU" sz="4900" dirty="0"/>
              <a:t>– организация совместных с детьми физкультурно-спортивных мероприятий, направленных на создание мотивации и формирование навыков здорового образа жизни.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262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E85C2CF-D15C-45C5-B83A-BAFB204AC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617406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3100" b="1" i="1" dirty="0"/>
              <a:t>В работе с детьми мы используем следующие виды физического развития и оздоровления: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2512C4C-DC29-40C2-BC5E-C124AFFD8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2064774"/>
            <a:ext cx="8596668" cy="4572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физическому развитию – 3 раза в неделю (на свежем воздухе, под музыку и стандартное);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и игры малой подвижности;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Пальчиковая, артикуляционная гимнастики и физкультминутки;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Оздоровительная пробежка по территории детского сада;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пробуждения;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Босохождение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423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0D0FD3-DD8F-4118-AF4F-3EEC4E1BC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280219"/>
            <a:ext cx="8596668" cy="1106129"/>
          </a:xfrm>
        </p:spPr>
        <p:txBody>
          <a:bodyPr>
            <a:normAutofit fontScale="90000"/>
          </a:bodyPr>
          <a:lstStyle/>
          <a:p>
            <a:br>
              <a:rPr lang="en-US" sz="2200" b="1" dirty="0"/>
            </a:br>
            <a:r>
              <a:rPr lang="ru-RU" sz="2200" b="1" dirty="0"/>
              <a:t>В работе с семьей также используются как традиционные, так и нетрадиционные формы работы: </a:t>
            </a:r>
            <a:br>
              <a:rPr lang="ru-RU" sz="1600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AC9E23-A44C-43D4-B9C1-3CAA80032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1238865"/>
            <a:ext cx="8596668" cy="561913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открытых дверей: родители могут присутствовать на любом оздоровительном и физкультурном занятиях, на утренней гимнастике, ознакомиться с формами оздоровительной работы в ДОУ, Дни здоровья.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праздники и развлечения. Целью таких мероприятий является пропаганда здорового образа жизни. Вовлечение родителей в такие формы досуга, когда они вместе с детьми бегают, прыгают, соревнуются, полезно всем, а особенно детям - это создаёт хороший эмоциональный настрой и дарит огромную радость от взаимного общения.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нестандартного физкультурного оборудования, зимних построек на участке детского сада;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праздники;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Папки-передвижки;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Беседы;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53541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</TotalTime>
  <Words>288</Words>
  <Application>Microsoft Office PowerPoint</Application>
  <PresentationFormat>Широкоэкранный</PresentationFormat>
  <Paragraphs>36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Аспект</vt:lpstr>
      <vt:lpstr>    «Формирование основ здорового образа жизни у дошкольников через совместную деятельность с родителями» </vt:lpstr>
      <vt:lpstr>« Я не боюсь еще и еще раз повторить: забота о здоровье -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силы». В.А. Сухомлинский. </vt:lpstr>
      <vt:lpstr>- Результатом дошкольного физкультурного воспитания должны стать: высокий уровень здоровья ребенка и формирование фундамента физической культуры будущего взрослого человека.  - Главной задачей образовательной области «Физическое развитие» является гармоничное развитие у воспитанников физического и психического здоровья.   - Важно не просто проводить занятия по здоровьесберегающим технологиям, а создать единый процесс взаимодействия педагога, воспитанников и их родителей, где гармонично переплетаются разные образовательные области, чтобы в конечном итоге каждый ребенок получил представления о здоровье человека как главной ценности, которая необходима ему для полноценной жизни.</vt:lpstr>
      <vt:lpstr>Федеральный Государственный Образовательный Стандарт нацеливают содержание образовательной области  «Физическое развитие»  на достижение целей формирования у детей интереса и ценностного отношения к занятиям физической культурой, гармоничное физическое развитие через решение следующих задач:  </vt:lpstr>
      <vt:lpstr>Презентация PowerPoint</vt:lpstr>
      <vt:lpstr>Презентация PowerPoint</vt:lpstr>
      <vt:lpstr>Главная задача в работе с родителями – организация совместных с детьми физкультурно-спортивных мероприятий, направленных на создание мотивации и формирование навыков здорового образа жизни. </vt:lpstr>
      <vt:lpstr> В работе с детьми мы используем следующие виды физического развития и оздоровления: </vt:lpstr>
      <vt:lpstr> В работе с семьей также используются как традиционные, так и нетрадиционные формы работы:  </vt:lpstr>
      <vt:lpstr>Спортивный семейный праздник  «Зима для сильных, ловких, смелых»</vt:lpstr>
      <vt:lpstr>Первый спортивный фестиваль «Километры здоровья» </vt:lpstr>
      <vt:lpstr>Конкурс нетрадиционного физкультурного оборудования:</vt:lpstr>
      <vt:lpstr>Конкурс фотогазет  «Мы за здоровый образ жизни»</vt:lpstr>
      <vt:lpstr>Всероссийская спортивно-массовая акция «Кросс нации – 2018»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админ</dc:creator>
  <cp:lastModifiedBy>Виктория Кляйн</cp:lastModifiedBy>
  <cp:revision>26</cp:revision>
  <dcterms:created xsi:type="dcterms:W3CDTF">2019-01-14T11:59:50Z</dcterms:created>
  <dcterms:modified xsi:type="dcterms:W3CDTF">2019-06-01T11:36:24Z</dcterms:modified>
</cp:coreProperties>
</file>