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75" r:id="rId3"/>
    <p:sldId id="267" r:id="rId4"/>
    <p:sldId id="273" r:id="rId5"/>
    <p:sldId id="272" r:id="rId6"/>
    <p:sldId id="274" r:id="rId7"/>
    <p:sldId id="276" r:id="rId8"/>
    <p:sldId id="27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6397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13E8-7C0E-4D90-9FDA-C033A9B75A89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D6B2-2A8A-4BFA-93F7-270A2F489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13E8-7C0E-4D90-9FDA-C033A9B75A89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D6B2-2A8A-4BFA-93F7-270A2F489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13E8-7C0E-4D90-9FDA-C033A9B75A89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D6B2-2A8A-4BFA-93F7-270A2F489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13E8-7C0E-4D90-9FDA-C033A9B75A89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D6B2-2A8A-4BFA-93F7-270A2F489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13E8-7C0E-4D90-9FDA-C033A9B75A89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D6B2-2A8A-4BFA-93F7-270A2F489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13E8-7C0E-4D90-9FDA-C033A9B75A89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D6B2-2A8A-4BFA-93F7-270A2F489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13E8-7C0E-4D90-9FDA-C033A9B75A89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D6B2-2A8A-4BFA-93F7-270A2F489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13E8-7C0E-4D90-9FDA-C033A9B75A89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D6B2-2A8A-4BFA-93F7-270A2F489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13E8-7C0E-4D90-9FDA-C033A9B75A89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D6B2-2A8A-4BFA-93F7-270A2F489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13E8-7C0E-4D90-9FDA-C033A9B75A89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D6B2-2A8A-4BFA-93F7-270A2F489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13E8-7C0E-4D90-9FDA-C033A9B75A89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D6B2-2A8A-4BFA-93F7-270A2F489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E13E8-7C0E-4D90-9FDA-C033A9B75A89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4D6B2-2A8A-4BFA-93F7-270A2F489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3;&#1086;&#1074;&#1072;&#1103;%20&#1055;&#1044;&#1076;%20(2)\110.m4a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48;&#1075;&#1088;&#1072;%20&#1087;&#1086;%20&#1055;&#1044;&#1044;%20(3)\2.m4a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48;&#1075;&#1088;&#1072;%20&#1087;&#1086;%20&#1055;&#1044;&#1044;%20(3)\3.m4a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48;&#1075;&#1088;&#1072;%20&#1087;&#1086;%20&#1055;&#1044;&#1044;%20(3)\4.m4a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48;&#1075;&#1088;&#1072;%20&#1087;&#1086;%20&#1055;&#1044;&#1044;%20(3)\5.m4a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48;&#1075;&#1088;&#1072;%20&#1087;&#1086;%20&#1055;&#1044;&#1044;%20(3)\6.m4a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48;&#1075;&#1088;&#1072;%20&#1087;&#1086;%20&#1055;&#1044;&#1044;%20(3)\7.m4a" TargetMode="Externa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ttps://ds04.infourok.ru/uploads/ex/0b18/000ba3d7-09cf518e/640/img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0" y="0"/>
            <a:ext cx="6357950" cy="12858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://www.dslukomorye.edusite.ru/images/clouds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52"/>
            <a:ext cx="2857488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www.dslukomorye.edusite.ru/images/cloud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786050" y="0"/>
            <a:ext cx="2071702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6357950" y="0"/>
            <a:ext cx="2786050" cy="11429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http://www.dslukomorye.edusite.ru/images/clouds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714612" y="0"/>
            <a:ext cx="4143404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s://sunveter.ru/uploads/posts/2015-07/1437676107_19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500826" y="0"/>
            <a:ext cx="250029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428596" y="0"/>
            <a:ext cx="6786610" cy="200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br>
              <a:rPr kumimoji="0" lang="ru-RU" sz="20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ru-RU" sz="20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«Правила дорожные детям знать положено!»</a:t>
            </a:r>
            <a:r>
              <a:rPr kumimoji="0" lang="ru-RU" sz="2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2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ru-RU" sz="16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7158" y="142852"/>
            <a:ext cx="718374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Интерактивная игра для дошкольников 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857720" y="6150114"/>
            <a:ext cx="428628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Автор: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1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Ляпина</a:t>
            </a: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Галина Юрьевна</a:t>
            </a:r>
            <a:b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МДОУ №14 г.Тейково 2019 год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Овал 30">
            <a:hlinkClick r:id="" action="ppaction://hlinkshowjump?jump=nextslide" highlightClick="1"/>
          </p:cNvPr>
          <p:cNvSpPr/>
          <p:nvPr/>
        </p:nvSpPr>
        <p:spPr>
          <a:xfrm>
            <a:off x="7744394" y="5500702"/>
            <a:ext cx="1399606" cy="756664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СТАРТ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s://i.artfile.me/wallpaper/21-08-2014/1920x1200/vektornaya-grafika-priroda-oblaka-pole-8578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0" name="Picture 4" descr="D:\Downloads\43qajy8q9h8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1196752"/>
            <a:ext cx="4510874" cy="3888432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1907704" y="260648"/>
            <a:ext cx="5616624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Стихи о правилах дорожного движения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760" y="5229200"/>
            <a:ext cx="4536504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Дорожки пешеходной нет?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Будь осторожнее вдвойне!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И с краю двигайся внимательно,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Лицом к машине обязательно!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956376" y="6021288"/>
            <a:ext cx="648072" cy="603448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110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051720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6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2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835696" y="5661248"/>
            <a:ext cx="304800" cy="304800"/>
          </a:xfrm>
          <a:prstGeom prst="rect">
            <a:avLst/>
          </a:prstGeom>
        </p:spPr>
      </p:pic>
      <p:pic>
        <p:nvPicPr>
          <p:cNvPr id="8" name="Picture 2" descr="https://i.artfile.me/wallpaper/21-08-2014/1920x1200/vektornaya-grafika-priroda-oblaka-pole-8578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6" y="0"/>
            <a:ext cx="91440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D:\Downloads\CLWF2dfzvO4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142852"/>
            <a:ext cx="5232644" cy="47262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835696" y="5013176"/>
            <a:ext cx="5256584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Знает каждый пешеход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Что б дорогу перейти,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Пешеходный переход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Надо встретить на пути!</a:t>
            </a:r>
          </a:p>
          <a:p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956376" y="6021288"/>
            <a:ext cx="648072" cy="603448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i.artfile.me/wallpaper/21-08-2014/1920x1200/vektornaya-grafika-priroda-oblaka-pole-8578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" y="0"/>
            <a:ext cx="91440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D:\Downloads\6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773344"/>
            <a:ext cx="4608512" cy="42398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195736" y="5085184"/>
            <a:ext cx="4608512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Переход дороги-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Вовсе не забава!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Посмотри налево,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Посмотри направо!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956376" y="5949280"/>
            <a:ext cx="648072" cy="675456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3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763688" y="55892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9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i.artfile.me/wallpaper/21-08-2014/1920x1200/vektornaya-grafika-priroda-oblaka-pole-8578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" y="0"/>
            <a:ext cx="91440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 descr="D:\Downloads\dkrzg9fe4xm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8965" y="692696"/>
            <a:ext cx="4672860" cy="43924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123728" y="5157192"/>
            <a:ext cx="475252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Зелёный свет горит-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Переходить велит.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956376" y="5949280"/>
            <a:ext cx="648072" cy="675456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4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691680" y="53732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2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i.artfile.me/wallpaper/21-08-2014/1920x1200/vektornaya-grafika-priroda-oblaka-pole-8578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" y="0"/>
            <a:ext cx="91440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D:\Downloads\й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692696"/>
            <a:ext cx="4755659" cy="43752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267744" y="5157192"/>
            <a:ext cx="475252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Не перебегай дорогу,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Лучше подожди немного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И машину пропусти!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Лишь потом переходи!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956376" y="5949280"/>
            <a:ext cx="648072" cy="675456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5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835696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7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i.artfile.me/wallpaper/21-08-2014/1920x1200/vektornaya-grafika-priroda-oblaka-pole-8578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D:\Downloads\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692696"/>
            <a:ext cx="5040560" cy="46361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979712" y="5373216"/>
            <a:ext cx="504056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Выбор самый верный-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Переход подземный!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956376" y="5949280"/>
            <a:ext cx="648072" cy="675456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6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475656" y="551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4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i.artfile.me/wallpaper/21-08-2014/1920x1200/vektornaya-grafika-priroda-oblaka-pole-8578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" y="0"/>
            <a:ext cx="91440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D:\Downloads\ц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548680"/>
            <a:ext cx="5184576" cy="47525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979712" y="5373216"/>
            <a:ext cx="518457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Никогда не забывай: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На дороге - не играй!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назад 5">
            <a:hlinkClick r:id="rId5" action="ppaction://hlinksldjump" highlightClick="1"/>
          </p:cNvPr>
          <p:cNvSpPr/>
          <p:nvPr/>
        </p:nvSpPr>
        <p:spPr>
          <a:xfrm>
            <a:off x="7956376" y="5805264"/>
            <a:ext cx="648072" cy="648072"/>
          </a:xfrm>
          <a:prstGeom prst="actionButtonBackPrevious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7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619672" y="55892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101</Words>
  <Application>Microsoft Office PowerPoint</Application>
  <PresentationFormat>Экран (4:3)</PresentationFormat>
  <Paragraphs>28</Paragraphs>
  <Slides>8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для дошкольников  «Правила дорожного движения»  Ляпина Галина Юрьевна г.Тейково 2019г</dc:title>
  <dc:creator>User</dc:creator>
  <cp:lastModifiedBy>User</cp:lastModifiedBy>
  <cp:revision>112</cp:revision>
  <dcterms:created xsi:type="dcterms:W3CDTF">2019-01-12T12:17:57Z</dcterms:created>
  <dcterms:modified xsi:type="dcterms:W3CDTF">2019-06-01T13:10:03Z</dcterms:modified>
</cp:coreProperties>
</file>