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94660"/>
  </p:normalViewPr>
  <p:slideViewPr>
    <p:cSldViewPr>
      <p:cViewPr varScale="1">
        <p:scale>
          <a:sx n="67" d="100"/>
          <a:sy n="67" d="100"/>
        </p:scale>
        <p:origin x="-14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99" y="0"/>
            <a:ext cx="9148199" cy="7193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1858" y="260648"/>
            <a:ext cx="62087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Segoe Script" pitchFamily="34" charset="0"/>
              </a:rPr>
              <a:t>Михаил Юрьевич Лермонтов </a:t>
            </a:r>
            <a:br>
              <a:rPr lang="ru-RU" sz="2800" b="1" dirty="0" smtClean="0">
                <a:latin typeface="Segoe Script" pitchFamily="34" charset="0"/>
              </a:rPr>
            </a:br>
            <a:endParaRPr lang="ru-RU" sz="2800" b="1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25215" y="620688"/>
            <a:ext cx="609012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sz="2000" b="1" dirty="0">
                <a:latin typeface="Segoe Script" pitchFamily="34" charset="0"/>
              </a:rPr>
              <a:t>Некоторые отрывки из </a:t>
            </a:r>
            <a:r>
              <a:rPr lang="ru-RU" sz="2000" b="1" dirty="0" smtClean="0">
                <a:latin typeface="Segoe Script" pitchFamily="34" charset="0"/>
              </a:rPr>
              <a:t>стихотворений…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936" y="1484784"/>
            <a:ext cx="4792340" cy="48060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6471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08521" y="-90751"/>
            <a:ext cx="9564041" cy="71921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153" b="91892" l="1322" r="94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11185"/>
            <a:ext cx="5113342" cy="5000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857708"/>
            <a:ext cx="8100393" cy="600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14279" y="2711376"/>
            <a:ext cx="341347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В глубокой </a:t>
            </a:r>
            <a:r>
              <a:rPr lang="ru-RU" b="1" dirty="0" smtClean="0">
                <a:latin typeface="Segoe Script" pitchFamily="34" charset="0"/>
              </a:rPr>
              <a:t>теснине…</a:t>
            </a:r>
          </a:p>
          <a:p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Где роется Терек </a:t>
            </a:r>
            <a:r>
              <a:rPr lang="ru-RU" b="1" dirty="0" smtClean="0">
                <a:latin typeface="Segoe Script" pitchFamily="34" charset="0"/>
              </a:rPr>
              <a:t>во…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Старинная </a:t>
            </a:r>
            <a:r>
              <a:rPr lang="ru-RU" b="1" dirty="0" smtClean="0">
                <a:latin typeface="Segoe Script" pitchFamily="34" charset="0"/>
              </a:rPr>
              <a:t>башня…</a:t>
            </a:r>
          </a:p>
          <a:p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Чернея на </a:t>
            </a:r>
            <a:r>
              <a:rPr lang="ru-RU" b="1" dirty="0" smtClean="0">
                <a:latin typeface="Segoe Script" pitchFamily="34" charset="0"/>
              </a:rPr>
              <a:t>черной…</a:t>
            </a:r>
          </a:p>
          <a:p>
            <a:endParaRPr lang="ru-RU" dirty="0">
              <a:latin typeface="Segoe Scrip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863" y="1340768"/>
            <a:ext cx="13324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Segoe Script" pitchFamily="34" charset="0"/>
              </a:rPr>
              <a:t>Тамара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4279" y="2996952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Segoe Script" pitchFamily="34" charset="0"/>
              </a:rPr>
              <a:t>Дарь</a:t>
            </a:r>
            <a:r>
              <a:rPr lang="ru-RU" dirty="0" err="1">
                <a:latin typeface="Segoe Script" pitchFamily="34" charset="0"/>
              </a:rPr>
              <a:t>я</a:t>
            </a:r>
            <a:r>
              <a:rPr lang="ru-RU" dirty="0" err="1" smtClean="0">
                <a:latin typeface="Segoe Script" pitchFamily="34" charset="0"/>
              </a:rPr>
              <a:t>ла</a:t>
            </a:r>
            <a:r>
              <a:rPr lang="ru-RU" dirty="0"/>
              <a:t>,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14279" y="3532676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мгле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14279" y="4077072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стояла,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40230" y="4365104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скале.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23557" y="2722510"/>
            <a:ext cx="359285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В </a:t>
            </a:r>
            <a:r>
              <a:rPr lang="ru-RU" b="1" dirty="0" smtClean="0">
                <a:latin typeface="Segoe Script" pitchFamily="34" charset="0"/>
              </a:rPr>
              <a:t>простосердечии…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Короче знать вас </a:t>
            </a:r>
            <a:r>
              <a:rPr lang="ru-RU" b="1" dirty="0" smtClean="0">
                <a:latin typeface="Segoe Script" pitchFamily="34" charset="0"/>
              </a:rPr>
              <a:t>я…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Но эти </a:t>
            </a:r>
            <a:r>
              <a:rPr lang="ru-RU" b="1" dirty="0" smtClean="0">
                <a:latin typeface="Segoe Script" pitchFamily="34" charset="0"/>
              </a:rPr>
              <a:t>сладкие…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Теперь я </a:t>
            </a:r>
            <a:r>
              <a:rPr lang="ru-RU" b="1" dirty="0" smtClean="0">
                <a:latin typeface="Segoe Script" pitchFamily="34" charset="0"/>
              </a:rPr>
              <a:t>вовсе…</a:t>
            </a:r>
            <a:endParaRPr lang="ru-RU" b="1" dirty="0">
              <a:latin typeface="Segoe Script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43222" y="1340768"/>
            <a:ext cx="23535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А. О. Смирновой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758" y="2996952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невежды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27758" y="3530062"/>
            <a:ext cx="108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желал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27758" y="4077072"/>
            <a:ext cx="126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надежды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0232" y="4365104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потерял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35696" y="0"/>
            <a:ext cx="5109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 последнее слово каждой строчки. </a:t>
            </a:r>
          </a:p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Вспомни название стихотворения.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64088" y="292494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0450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-9144"/>
            <a:ext cx="9455521" cy="71105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2703" b="91892" l="1322" r="94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89028">
            <a:off x="1194137" y="680710"/>
            <a:ext cx="5181974" cy="5067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561" y="526572"/>
            <a:ext cx="8100393" cy="600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401117" y="2418722"/>
            <a:ext cx="27128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В минуту </a:t>
            </a:r>
            <a:r>
              <a:rPr lang="ru-RU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жизни…</a:t>
            </a: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Теснится ль в </a:t>
            </a:r>
            <a:r>
              <a:rPr lang="ru-RU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сердце…</a:t>
            </a: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Одну </a:t>
            </a:r>
            <a:r>
              <a:rPr lang="ru-RU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молитву…</a:t>
            </a:r>
            <a:br>
              <a:rPr lang="ru-RU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Твержу </a:t>
            </a:r>
            <a:r>
              <a:rPr lang="ru-RU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я </a:t>
            </a:r>
            <a:r>
              <a:rPr lang="ru-RU" sz="1500" b="1" dirty="0" smtClean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>...</a:t>
            </a:r>
            <a:r>
              <a:rPr lang="ru-RU" sz="1500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500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1500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ru-RU" sz="1500" b="1" dirty="0">
                <a:latin typeface="Segoe Script" pitchFamily="34" charset="0"/>
                <a:ea typeface="Arial Unicode MS" pitchFamily="34" charset="-128"/>
                <a:cs typeface="Arial Unicode MS" pitchFamily="34" charset="-128"/>
              </a:rPr>
            </a:br>
            <a:endParaRPr lang="ru-RU" sz="1500" b="1" dirty="0">
              <a:latin typeface="Segoe Script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1196753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Segoe Script" pitchFamily="34" charset="0"/>
              </a:rPr>
              <a:t/>
            </a:r>
            <a:br>
              <a:rPr lang="ru-RU" sz="1600" dirty="0">
                <a:latin typeface="Segoe Script" pitchFamily="34" charset="0"/>
              </a:rPr>
            </a:br>
            <a:r>
              <a:rPr lang="ru-RU" sz="1600" dirty="0" smtClean="0">
                <a:latin typeface="Segoe Script" pitchFamily="34" charset="0"/>
              </a:rPr>
              <a:t/>
            </a:r>
            <a:br>
              <a:rPr lang="ru-RU" sz="1600" dirty="0" smtClean="0">
                <a:latin typeface="Segoe Script" pitchFamily="34" charset="0"/>
              </a:rPr>
            </a:br>
            <a:endParaRPr lang="ru-RU" sz="1600" dirty="0">
              <a:latin typeface="Segoe Scrip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35693" y="2975589"/>
            <a:ext cx="1416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трудную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14073" y="3523099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Segoe Script" pitchFamily="34" charset="0"/>
              </a:rPr>
              <a:t>г</a:t>
            </a:r>
            <a:r>
              <a:rPr lang="ru-RU" dirty="0" smtClean="0">
                <a:latin typeface="Segoe Script" pitchFamily="34" charset="0"/>
              </a:rPr>
              <a:t>русть</a:t>
            </a:r>
            <a:r>
              <a:rPr lang="ru-RU" sz="1400" dirty="0" smtClean="0">
                <a:latin typeface="Segoe Script" pitchFamily="34" charset="0"/>
              </a:rPr>
              <a:t>,</a:t>
            </a:r>
            <a:endParaRPr lang="ru-RU" sz="1400" dirty="0">
              <a:latin typeface="Segoe Scrip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01117" y="4043768"/>
            <a:ext cx="103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чудную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66967" y="4355232"/>
            <a:ext cx="13420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Segoe Script" pitchFamily="34" charset="0"/>
              </a:rPr>
              <a:t>н</a:t>
            </a:r>
            <a:r>
              <a:rPr lang="ru-RU" sz="1600" dirty="0" smtClean="0">
                <a:latin typeface="Segoe Script" pitchFamily="34" charset="0"/>
              </a:rPr>
              <a:t>аизусть</a:t>
            </a:r>
            <a:r>
              <a:rPr lang="ru-RU" sz="1400" dirty="0" smtClean="0">
                <a:latin typeface="Segoe Script" pitchFamily="34" charset="0"/>
              </a:rPr>
              <a:t>.</a:t>
            </a:r>
            <a:endParaRPr lang="ru-RU" sz="1400" dirty="0">
              <a:latin typeface="Segoe Scrip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8083" y="1132949"/>
            <a:ext cx="1378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Молитва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868144" y="1132949"/>
            <a:ext cx="1685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Черкешенка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883520" y="200609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Я видел вас: холмы и…</a:t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Разнообразных гор…</a:t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Природы дикой…</a:t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Степей глухих народ…</a:t>
            </a:r>
          </a:p>
          <a:p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И </a:t>
            </a:r>
            <a:r>
              <a:rPr lang="ru-RU" b="1">
                <a:latin typeface="Segoe Script" pitchFamily="34" charset="0"/>
              </a:rPr>
              <a:t>нравы </a:t>
            </a:r>
            <a:r>
              <a:rPr lang="ru-RU" b="1" smtClean="0">
                <a:latin typeface="Segoe Script" pitchFamily="34" charset="0"/>
              </a:rPr>
              <a:t>тихой…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883520" y="2234056"/>
            <a:ext cx="886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нивы,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883520" y="2831318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кусты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897751" y="3361466"/>
            <a:ext cx="1372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красоты</a:t>
            </a:r>
            <a:r>
              <a:rPr lang="ru-RU" dirty="0"/>
              <a:t>,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4883520" y="3933056"/>
            <a:ext cx="17828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счастливый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899272" y="4509120"/>
            <a:ext cx="16273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Segoe Script" pitchFamily="34" charset="0"/>
              </a:rPr>
              <a:t>простоты!</a:t>
            </a:r>
          </a:p>
        </p:txBody>
      </p:sp>
    </p:spTree>
    <p:extLst>
      <p:ext uri="{BB962C8B-B14F-4D97-AF65-F5344CB8AC3E}">
        <p14:creationId xmlns:p14="http://schemas.microsoft.com/office/powerpoint/2010/main" xmlns="" val="1189424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10882" y="-315416"/>
            <a:ext cx="9671287" cy="7272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153" b="91892" l="1322" r="94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11185"/>
            <a:ext cx="5113342" cy="5000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2986" y="404663"/>
            <a:ext cx="8379494" cy="6207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35018" y="2480544"/>
            <a:ext cx="28620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Segoe Script" pitchFamily="34" charset="0"/>
              </a:rPr>
              <a:t>И знать вам также </a:t>
            </a:r>
            <a:r>
              <a:rPr lang="ru-RU" sz="1600" b="1" dirty="0" smtClean="0">
                <a:latin typeface="Segoe Script" pitchFamily="34" charset="0"/>
              </a:rPr>
              <a:t>нету…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Где я? что я? в </a:t>
            </a:r>
            <a:r>
              <a:rPr lang="ru-RU" sz="1600" b="1" dirty="0" smtClean="0">
                <a:latin typeface="Segoe Script" pitchFamily="34" charset="0"/>
              </a:rPr>
              <a:t>какой..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Душою мы друг </a:t>
            </a:r>
            <a:r>
              <a:rPr lang="ru-RU" sz="1600" b="1" dirty="0" smtClean="0">
                <a:latin typeface="Segoe Script" pitchFamily="34" charset="0"/>
              </a:rPr>
              <a:t>другу…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Да вряд ли есть </a:t>
            </a:r>
            <a:r>
              <a:rPr lang="ru-RU" sz="1600" b="1" dirty="0" smtClean="0">
                <a:latin typeface="Segoe Script" pitchFamily="34" charset="0"/>
              </a:rPr>
              <a:t>родство…</a:t>
            </a:r>
            <a:endParaRPr lang="ru-RU" sz="1600" b="1" dirty="0">
              <a:latin typeface="Segoe Scrip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63267" y="2703062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Segoe Script" pitchFamily="34" charset="0"/>
              </a:rPr>
              <a:t>н</a:t>
            </a:r>
            <a:r>
              <a:rPr lang="ru-RU" sz="1600" dirty="0" smtClean="0">
                <a:latin typeface="Segoe Script" pitchFamily="34" charset="0"/>
              </a:rPr>
              <a:t>ужды</a:t>
            </a:r>
            <a:r>
              <a:rPr lang="ru-RU" dirty="0" smtClean="0">
                <a:latin typeface="Segoe Script" pitchFamily="34" charset="0"/>
              </a:rPr>
              <a:t>,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6941" y="2972987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Segoe Script" pitchFamily="34" charset="0"/>
              </a:rPr>
              <a:t>г</a:t>
            </a:r>
            <a:r>
              <a:rPr lang="ru-RU" sz="1600" dirty="0" smtClean="0">
                <a:latin typeface="Segoe Script" pitchFamily="34" charset="0"/>
              </a:rPr>
              <a:t>луши?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45715" y="3432925"/>
            <a:ext cx="10348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чужды,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10452" y="3915471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души</a:t>
            </a:r>
            <a:r>
              <a:rPr lang="ru-RU" dirty="0" smtClean="0">
                <a:latin typeface="Segoe Script" pitchFamily="34" charset="0"/>
              </a:rPr>
              <a:t>.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37312" y="1298932"/>
            <a:ext cx="13773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err="1" smtClean="0">
                <a:latin typeface="Segoe Script" pitchFamily="34" charset="0"/>
              </a:rPr>
              <a:t>Валерик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99671" y="2581372"/>
            <a:ext cx="36786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Segoe Script" pitchFamily="34" charset="0"/>
              </a:rPr>
              <a:t>В полдневный жар в </a:t>
            </a:r>
            <a:r>
              <a:rPr lang="ru-RU" sz="1600" b="1" dirty="0" smtClean="0">
                <a:latin typeface="Segoe Script" pitchFamily="34" charset="0"/>
              </a:rPr>
              <a:t>долине…</a:t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С свинцом в груди лежал </a:t>
            </a:r>
            <a:r>
              <a:rPr lang="ru-RU" sz="1600" b="1" dirty="0" smtClean="0">
                <a:latin typeface="Segoe Script" pitchFamily="34" charset="0"/>
              </a:rPr>
              <a:t>недвижим…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Глубокая еще </a:t>
            </a:r>
            <a:r>
              <a:rPr lang="ru-RU" sz="1600" b="1" dirty="0" smtClean="0">
                <a:latin typeface="Segoe Script" pitchFamily="34" charset="0"/>
              </a:rPr>
              <a:t>дымилась…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 smtClean="0">
                <a:latin typeface="Segoe Script" pitchFamily="34" charset="0"/>
              </a:rPr>
              <a:t/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 smtClean="0">
                <a:latin typeface="Segoe Script" pitchFamily="34" charset="0"/>
              </a:rPr>
              <a:t>По </a:t>
            </a:r>
            <a:r>
              <a:rPr lang="ru-RU" sz="1600" b="1" dirty="0">
                <a:latin typeface="Segoe Script" pitchFamily="34" charset="0"/>
              </a:rPr>
              <a:t>капле кровь </a:t>
            </a:r>
            <a:r>
              <a:rPr lang="ru-RU" sz="1600" b="1" dirty="0" err="1" smtClean="0">
                <a:latin typeface="Segoe Script" pitchFamily="34" charset="0"/>
              </a:rPr>
              <a:t>точилася</a:t>
            </a:r>
            <a:r>
              <a:rPr lang="ru-RU" sz="1600" b="1" dirty="0" smtClean="0">
                <a:latin typeface="Segoe Script" pitchFamily="34" charset="0"/>
              </a:rPr>
              <a:t>…</a:t>
            </a:r>
            <a:br>
              <a:rPr lang="ru-RU" sz="1600" b="1" dirty="0" smtClean="0">
                <a:latin typeface="Segoe Script" pitchFamily="34" charset="0"/>
              </a:rPr>
            </a:br>
            <a:endParaRPr lang="ru-RU" sz="1600" b="1" dirty="0"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84168" y="1298932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Segoe Script" pitchFamily="34" charset="0"/>
              </a:rPr>
              <a:t>Сон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21353" y="2808879"/>
            <a:ext cx="1580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Дагестана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0892" y="3290386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я;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21353" y="377147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рана,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9671" y="4274143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latin typeface="Segoe Script" pitchFamily="34" charset="0"/>
              </a:rPr>
              <a:t>м</a:t>
            </a:r>
            <a:r>
              <a:rPr lang="ru-RU" sz="1600" dirty="0" smtClean="0">
                <a:latin typeface="Segoe Script" pitchFamily="34" charset="0"/>
              </a:rPr>
              <a:t>оя</a:t>
            </a:r>
            <a:r>
              <a:rPr lang="ru-RU" dirty="0">
                <a:latin typeface="Segoe Script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6718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4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276523" cy="69573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153" b="91892" l="1322" r="94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11185"/>
            <a:ext cx="5113342" cy="5000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622" y="526572"/>
            <a:ext cx="8100393" cy="600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14279" y="2711376"/>
            <a:ext cx="4572000" cy="227754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Что умер честно </a:t>
            </a:r>
            <a:r>
              <a:rPr lang="ru-RU" b="1" dirty="0" smtClean="0">
                <a:latin typeface="Segoe Script" pitchFamily="34" charset="0"/>
              </a:rPr>
              <a:t>за…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Что плохи </a:t>
            </a:r>
            <a:r>
              <a:rPr lang="ru-RU" b="1" dirty="0" smtClean="0">
                <a:latin typeface="Segoe Script" pitchFamily="34" charset="0"/>
              </a:rPr>
              <a:t>наши…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И что </a:t>
            </a:r>
            <a:r>
              <a:rPr lang="ru-RU" b="1" dirty="0" smtClean="0">
                <a:latin typeface="Segoe Script" pitchFamily="34" charset="0"/>
              </a:rPr>
              <a:t>родному…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Поклон </a:t>
            </a:r>
            <a:r>
              <a:rPr lang="ru-RU" b="1" dirty="0" smtClean="0">
                <a:latin typeface="Segoe Script" pitchFamily="34" charset="0"/>
              </a:rPr>
              <a:t>я…</a:t>
            </a:r>
          </a:p>
          <a:p>
            <a:endParaRPr lang="ru-RU" sz="1600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22174" y="1356737"/>
            <a:ext cx="1685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Segoe Script" pitchFamily="34" charset="0"/>
              </a:rPr>
              <a:t>Завещание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14279" y="2941118"/>
            <a:ext cx="931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царя</a:t>
            </a:r>
            <a:r>
              <a:rPr lang="ru-RU" sz="2000" dirty="0" smtClean="0">
                <a:latin typeface="Segoe Script" pitchFamily="34" charset="0"/>
              </a:rPr>
              <a:t>,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6959" y="3497755"/>
            <a:ext cx="117211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лекаря</a:t>
            </a:r>
            <a:r>
              <a:rPr lang="ru-RU" sz="2000" dirty="0" smtClean="0">
                <a:latin typeface="Segoe Script" pitchFamily="34" charset="0"/>
              </a:rPr>
              <a:t>,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32322" y="408098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краю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37026" y="4361759"/>
            <a:ext cx="1419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по</a:t>
            </a:r>
            <a:r>
              <a:rPr lang="ru-RU" dirty="0" smtClean="0">
                <a:latin typeface="Segoe Script" pitchFamily="34" charset="0"/>
              </a:rPr>
              <a:t>сылаю</a:t>
            </a:r>
            <a:r>
              <a:rPr lang="ru-RU" sz="1600" dirty="0" smtClean="0">
                <a:latin typeface="Segoe Script" pitchFamily="34" charset="0"/>
              </a:rPr>
              <a:t>.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68851" y="2022700"/>
            <a:ext cx="352839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Segoe Script" pitchFamily="34" charset="0"/>
              </a:rPr>
              <a:t>И если как-нибудь на миг удастся </a:t>
            </a:r>
            <a:r>
              <a:rPr lang="ru-RU" sz="1600" b="1" dirty="0" smtClean="0">
                <a:latin typeface="Segoe Script" pitchFamily="34" charset="0"/>
              </a:rPr>
              <a:t>…</a:t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Забыться, — памятью к недавней </a:t>
            </a:r>
            <a:r>
              <a:rPr lang="ru-RU" sz="1600" b="1" dirty="0" smtClean="0">
                <a:latin typeface="Segoe Script" pitchFamily="34" charset="0"/>
              </a:rPr>
              <a:t>…</a:t>
            </a: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‎Лечу я вольной, </a:t>
            </a:r>
            <a:r>
              <a:rPr lang="ru-RU" sz="1600" b="1" dirty="0" smtClean="0">
                <a:latin typeface="Segoe Script" pitchFamily="34" charset="0"/>
              </a:rPr>
              <a:t>вольной…</a:t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И вижу я себя ребенком, </a:t>
            </a:r>
            <a:r>
              <a:rPr lang="ru-RU" sz="1600" b="1" dirty="0" smtClean="0">
                <a:latin typeface="Segoe Script" pitchFamily="34" charset="0"/>
              </a:rPr>
              <a:t>и…</a:t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/>
            </a:r>
            <a:br>
              <a:rPr lang="ru-RU" sz="1600" b="1" dirty="0">
                <a:latin typeface="Segoe Script" pitchFamily="34" charset="0"/>
              </a:rPr>
            </a:br>
            <a:r>
              <a:rPr lang="ru-RU" sz="1600" b="1" dirty="0">
                <a:latin typeface="Segoe Script" pitchFamily="34" charset="0"/>
              </a:rPr>
              <a:t>Родные всё места: </a:t>
            </a:r>
            <a:r>
              <a:rPr lang="ru-RU" sz="1600" b="1" dirty="0" smtClean="0">
                <a:latin typeface="Segoe Script" pitchFamily="34" charset="0"/>
              </a:rPr>
              <a:t>высокий барский…</a:t>
            </a:r>
            <a:br>
              <a:rPr lang="ru-RU" sz="1600" b="1" dirty="0" smtClean="0">
                <a:latin typeface="Segoe Script" pitchFamily="34" charset="0"/>
              </a:rPr>
            </a:br>
            <a:r>
              <a:rPr lang="ru-RU" sz="1600" b="1" dirty="0" smtClean="0">
                <a:latin typeface="Segoe Script" pitchFamily="34" charset="0"/>
              </a:rPr>
              <a:t>‎</a:t>
            </a:r>
          </a:p>
          <a:p>
            <a:r>
              <a:rPr lang="ru-RU" sz="1600" b="1" dirty="0" smtClean="0">
                <a:latin typeface="Segoe Script" pitchFamily="34" charset="0"/>
              </a:rPr>
              <a:t>И </a:t>
            </a:r>
            <a:r>
              <a:rPr lang="ru-RU" sz="1600" b="1" dirty="0">
                <a:latin typeface="Segoe Script" pitchFamily="34" charset="0"/>
              </a:rPr>
              <a:t>сад с </a:t>
            </a:r>
            <a:r>
              <a:rPr lang="ru-RU" sz="1600" b="1" dirty="0" smtClean="0">
                <a:latin typeface="Segoe Script" pitchFamily="34" charset="0"/>
              </a:rPr>
              <a:t>разрушенной…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787858" y="1233626"/>
            <a:ext cx="35093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Script" pitchFamily="34" charset="0"/>
              </a:rPr>
              <a:t>Как часто, пестрою толпою окружен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7858" y="2492896"/>
            <a:ext cx="64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мне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7858" y="3259723"/>
            <a:ext cx="11576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старине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7858" y="3742427"/>
            <a:ext cx="1224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птице</a:t>
            </a:r>
            <a:r>
              <a:rPr lang="ru-RU" sz="1600" b="1" dirty="0" smtClean="0">
                <a:latin typeface="Segoe Script" pitchFamily="34" charset="0"/>
              </a:rPr>
              <a:t>й,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87858" y="4205160"/>
            <a:ext cx="106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кругом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68851" y="4926567"/>
            <a:ext cx="635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дом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55604" y="5438367"/>
            <a:ext cx="1401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Segoe Script" pitchFamily="34" charset="0"/>
              </a:rPr>
              <a:t>теплице</a:t>
            </a:r>
            <a:r>
              <a:rPr lang="ru-RU" sz="1600" b="1" dirty="0">
                <a:latin typeface="Segoe Script" pitchFamily="34" charset="0"/>
              </a:rPr>
              <a:t>й</a:t>
            </a:r>
            <a:r>
              <a:rPr lang="ru-RU" sz="1600" dirty="0" smtClean="0">
                <a:latin typeface="Segoe Script" pitchFamily="34" charset="0"/>
              </a:rPr>
              <a:t>;</a:t>
            </a:r>
            <a:endParaRPr lang="ru-RU" sz="1600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8065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372534" cy="7029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3153" b="91892" l="1322" r="947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811185"/>
            <a:ext cx="5113342" cy="50007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562" y="526572"/>
            <a:ext cx="8100393" cy="6000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14278" y="2492896"/>
            <a:ext cx="33719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Выхожу один я </a:t>
            </a:r>
            <a:r>
              <a:rPr lang="ru-RU" b="1" dirty="0" smtClean="0">
                <a:latin typeface="Segoe Script" pitchFamily="34" charset="0"/>
              </a:rPr>
              <a:t>на…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Сквозь туман кремнистый </a:t>
            </a:r>
            <a:r>
              <a:rPr lang="ru-RU" b="1" dirty="0" smtClean="0">
                <a:latin typeface="Segoe Script" pitchFamily="34" charset="0"/>
              </a:rPr>
              <a:t>путь…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Ночь тиха. Пустыня </a:t>
            </a:r>
            <a:r>
              <a:rPr lang="ru-RU" b="1" dirty="0" smtClean="0">
                <a:latin typeface="Segoe Script" pitchFamily="34" charset="0"/>
              </a:rPr>
              <a:t>внемлет…</a:t>
            </a: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И звезда с </a:t>
            </a:r>
            <a:r>
              <a:rPr lang="ru-RU" b="1" dirty="0" smtClean="0">
                <a:latin typeface="Segoe Script" pitchFamily="34" charset="0"/>
              </a:rPr>
              <a:t>звездою…</a:t>
            </a:r>
            <a:br>
              <a:rPr lang="ru-RU" b="1" dirty="0" smtClean="0">
                <a:latin typeface="Segoe Script" pitchFamily="34" charset="0"/>
              </a:rPr>
            </a:br>
            <a:endParaRPr lang="ru-RU" b="1" dirty="0">
              <a:latin typeface="Segoe Script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4278" y="1340768"/>
            <a:ext cx="33297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Segoe Script" pitchFamily="34" charset="0"/>
              </a:rPr>
              <a:t>Выхожу один я на дорогу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14278" y="2708920"/>
            <a:ext cx="107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дорогу</a:t>
            </a:r>
            <a:r>
              <a:rPr lang="ru-RU" sz="2000" dirty="0" smtClean="0"/>
              <a:t>;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326402" y="3600891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Segoe Script" pitchFamily="34" charset="0"/>
              </a:rPr>
              <a:t>б</a:t>
            </a:r>
            <a:r>
              <a:rPr lang="ru-RU" dirty="0" smtClean="0">
                <a:latin typeface="Segoe Script" pitchFamily="34" charset="0"/>
              </a:rPr>
              <a:t>лестит</a:t>
            </a:r>
            <a:r>
              <a:rPr lang="ru-RU" sz="1600" dirty="0" smtClean="0">
                <a:latin typeface="Segoe Script" pitchFamily="34" charset="0"/>
              </a:rPr>
              <a:t>;</a:t>
            </a:r>
            <a:endParaRPr lang="ru-RU" sz="1600" dirty="0"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3459" y="4125149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богу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14278" y="4647146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говорит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727758" y="2708920"/>
            <a:ext cx="35166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Segoe Script" pitchFamily="34" charset="0"/>
              </a:rPr>
              <a:t>Собранье зол </a:t>
            </a:r>
            <a:r>
              <a:rPr lang="ru-RU" b="1" dirty="0" smtClean="0">
                <a:latin typeface="Segoe Script" pitchFamily="34" charset="0"/>
              </a:rPr>
              <a:t>его…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Носясь меж </a:t>
            </a:r>
            <a:r>
              <a:rPr lang="ru-RU" b="1" dirty="0" smtClean="0">
                <a:latin typeface="Segoe Script" pitchFamily="34" charset="0"/>
              </a:rPr>
              <a:t>дымных…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Он любит </a:t>
            </a:r>
            <a:r>
              <a:rPr lang="ru-RU" b="1" dirty="0" smtClean="0">
                <a:latin typeface="Segoe Script" pitchFamily="34" charset="0"/>
              </a:rPr>
              <a:t>бури…</a:t>
            </a:r>
            <a:br>
              <a:rPr lang="ru-RU" b="1" dirty="0" smtClean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/>
            </a:r>
            <a:br>
              <a:rPr lang="ru-RU" b="1" dirty="0">
                <a:latin typeface="Segoe Script" pitchFamily="34" charset="0"/>
              </a:rPr>
            </a:br>
            <a:r>
              <a:rPr lang="ru-RU" b="1" dirty="0">
                <a:latin typeface="Segoe Script" pitchFamily="34" charset="0"/>
              </a:rPr>
              <a:t>И пену рек, и </a:t>
            </a:r>
            <a:r>
              <a:rPr lang="ru-RU" b="1" dirty="0" smtClean="0">
                <a:latin typeface="Segoe Script" pitchFamily="34" charset="0"/>
              </a:rPr>
              <a:t>шум…</a:t>
            </a:r>
          </a:p>
          <a:p>
            <a:endParaRPr lang="ru-RU" b="1" dirty="0">
              <a:latin typeface="Segoe Script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652120" y="1463878"/>
            <a:ext cx="17812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>
                <a:latin typeface="Segoe Script" pitchFamily="34" charset="0"/>
              </a:rPr>
              <a:t>Мой демон</a:t>
            </a:r>
            <a:r>
              <a:rPr lang="ru-RU" dirty="0"/>
              <a:t> 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7758" y="2942209"/>
            <a:ext cx="127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стихи</a:t>
            </a:r>
            <a:r>
              <a:rPr lang="ru-RU" dirty="0">
                <a:latin typeface="Segoe Script" pitchFamily="34" charset="0"/>
              </a:rPr>
              <a:t>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727758" y="3526718"/>
            <a:ext cx="1205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облаков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759016" y="4077072"/>
            <a:ext cx="1217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роковые,</a:t>
            </a:r>
            <a:endParaRPr lang="ru-RU" dirty="0">
              <a:latin typeface="Segoe Script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05642" y="4335267"/>
            <a:ext cx="10134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Segoe Script" pitchFamily="34" charset="0"/>
              </a:rPr>
              <a:t>дубров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0992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158</Words>
  <Application>Microsoft Office PowerPoint</Application>
  <PresentationFormat>Экран (4:3)</PresentationFormat>
  <Paragraphs>72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Yla</dc:creator>
  <cp:lastModifiedBy>ирина</cp:lastModifiedBy>
  <cp:revision>19</cp:revision>
  <dcterms:created xsi:type="dcterms:W3CDTF">2016-09-16T11:33:27Z</dcterms:created>
  <dcterms:modified xsi:type="dcterms:W3CDTF">2017-02-21T15:16:24Z</dcterms:modified>
</cp:coreProperties>
</file>