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5" r:id="rId2"/>
  </p:sldMasterIdLst>
  <p:notesMasterIdLst>
    <p:notesMasterId r:id="rId16"/>
  </p:notesMasterIdLst>
  <p:sldIdLst>
    <p:sldId id="256" r:id="rId3"/>
    <p:sldId id="257" r:id="rId4"/>
    <p:sldId id="270" r:id="rId5"/>
    <p:sldId id="258" r:id="rId6"/>
    <p:sldId id="267" r:id="rId7"/>
    <p:sldId id="266" r:id="rId8"/>
    <p:sldId id="265" r:id="rId9"/>
    <p:sldId id="259" r:id="rId10"/>
    <p:sldId id="260" r:id="rId11"/>
    <p:sldId id="262" r:id="rId12"/>
    <p:sldId id="268" r:id="rId13"/>
    <p:sldId id="263" r:id="rId14"/>
    <p:sldId id="26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84" d="100"/>
          <a:sy n="84" d="100"/>
        </p:scale>
        <p:origin x="61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9DC249-C373-46A9-9EDC-9716896C896C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317E43-846D-4251-9B8C-038621A36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860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44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592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16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6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368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5435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498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641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1398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6744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7507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175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0837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345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3215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271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871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615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253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409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203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26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562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9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E67177F6-E49F-4536-BE33-CA55640BA78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AD0BFB24-1EA0-4A20-8701-30F5ABFC2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002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9975" y="0"/>
            <a:ext cx="10058400" cy="1609344"/>
          </a:xfrm>
        </p:spPr>
        <p:txBody>
          <a:bodyPr/>
          <a:lstStyle/>
          <a:p>
            <a:pPr algn="ctr"/>
            <a:r>
              <a:rPr lang="ru-RU" b="1" dirty="0" smtClean="0"/>
              <a:t>ИЗВЕРЖЕНИЯ ВУЛКАНОВ</a:t>
            </a:r>
            <a:endParaRPr lang="ru-RU" b="1" dirty="0"/>
          </a:p>
        </p:txBody>
      </p:sp>
      <p:pic>
        <p:nvPicPr>
          <p:cNvPr id="1026" name="Picture 2" descr="ÐÐ°ÑÑÐ¸Ð½ÐºÐ¸ Ð¿Ð¾ Ð·Ð°Ð¿ÑÐ¾ÑÑ Ð²ÑÐ»ÐºÐ°Ð½ Ð¸ÑÐ»Ð°Ð½Ð´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934" y="1279842"/>
            <a:ext cx="7150481" cy="536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45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9975" y="0"/>
            <a:ext cx="10058400" cy="149013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ЛЕДЯНЫЕ ПЕЩЕРЫ</a:t>
            </a:r>
            <a:endParaRPr lang="ru-RU" b="1" dirty="0"/>
          </a:p>
        </p:txBody>
      </p:sp>
      <p:pic>
        <p:nvPicPr>
          <p:cNvPr id="5124" name="Picture 4" descr="http://lcfreeway.com/wp-content/uploads/2016/12/yg7vx9jtb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1950" y="1490133"/>
            <a:ext cx="7586425" cy="505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4179" y="2573867"/>
            <a:ext cx="33302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Появились </a:t>
            </a:r>
            <a:r>
              <a:rPr lang="ru-RU" sz="2000" dirty="0"/>
              <a:t>благодаря длительному скоплению дождевой воды на просторах огромного ледника. Потоки воды замерзали и постепенно образовывали фантастические </a:t>
            </a:r>
            <a:r>
              <a:rPr lang="ru-RU" sz="2000" dirty="0" smtClean="0"/>
              <a:t>тоннели.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5177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9975" y="0"/>
            <a:ext cx="10058400" cy="149013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СЕВЕРНОЕ СИЯНИЕ</a:t>
            </a:r>
            <a:endParaRPr lang="ru-RU" b="1" dirty="0"/>
          </a:p>
        </p:txBody>
      </p:sp>
      <p:pic>
        <p:nvPicPr>
          <p:cNvPr id="11266" name="Picture 2" descr="Киркьюфетль. ТОП-10 самых красивых мест Ирланди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3326" y="1411110"/>
            <a:ext cx="8027519" cy="5266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2664178"/>
            <a:ext cx="32933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Народ этой страны в старину верил, что </a:t>
            </a:r>
            <a:r>
              <a:rPr lang="ru-RU" sz="2000" dirty="0"/>
              <a:t>северное сияние возникает, когда эльфы на земле танцуют и веселятся.</a:t>
            </a:r>
          </a:p>
        </p:txBody>
      </p:sp>
    </p:spTree>
    <p:extLst>
      <p:ext uri="{BB962C8B-B14F-4D97-AF65-F5344CB8AC3E}">
        <p14:creationId xmlns:p14="http://schemas.microsoft.com/office/powerpoint/2010/main" val="59523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90133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САМАЯ СЕВЕРНАЯ СТОЛИЦА МИРА</a:t>
            </a:r>
          </a:p>
        </p:txBody>
      </p:sp>
      <p:pic>
        <p:nvPicPr>
          <p:cNvPr id="5122" name="Picture 2" descr="Самые красивые места Исланди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173" y="1490133"/>
            <a:ext cx="7376004" cy="4916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45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9013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И ЕЩЕ МНОГО ИНТЕРЕСНЫХ МЕСТ...</a:t>
            </a:r>
            <a:endParaRPr lang="ru-RU" b="1" dirty="0"/>
          </a:p>
        </p:txBody>
      </p:sp>
      <p:pic>
        <p:nvPicPr>
          <p:cNvPr id="7170" name="Picture 2" descr="Самые красивые места Исланди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990" y="1185354"/>
            <a:ext cx="5403999" cy="3607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Самые красивые места Исланди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4845" y="3598089"/>
            <a:ext cx="4666066" cy="31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Кратерное озеро Керид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3290068"/>
            <a:ext cx="4711435" cy="276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Самые красивые места Исланди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6021" y="1185354"/>
            <a:ext cx="431460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16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9975" y="0"/>
            <a:ext cx="10058400" cy="1609344"/>
          </a:xfrm>
        </p:spPr>
        <p:txBody>
          <a:bodyPr/>
          <a:lstStyle/>
          <a:p>
            <a:pPr algn="ctr"/>
            <a:r>
              <a:rPr lang="ru-RU" b="1" dirty="0" smtClean="0"/>
              <a:t>ГЕЙЗЕРЫ...</a:t>
            </a:r>
            <a:endParaRPr lang="ru-RU" b="1" dirty="0"/>
          </a:p>
        </p:txBody>
      </p:sp>
      <p:pic>
        <p:nvPicPr>
          <p:cNvPr id="1028" name="Picture 4" descr="Самые красивые места Исланди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4066" y="1323022"/>
            <a:ext cx="7810218" cy="519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9975" y="0"/>
            <a:ext cx="10058400" cy="1609344"/>
          </a:xfrm>
        </p:spPr>
        <p:txBody>
          <a:bodyPr/>
          <a:lstStyle/>
          <a:p>
            <a:pPr algn="ctr"/>
            <a:r>
              <a:rPr lang="ru-RU" b="1" dirty="0" smtClean="0"/>
              <a:t>...И ГЕОТЕРМАЛЬНЫЕ ОЗЕРА,</a:t>
            </a:r>
            <a:endParaRPr lang="ru-RU" b="1" dirty="0"/>
          </a:p>
        </p:txBody>
      </p:sp>
      <p:pic>
        <p:nvPicPr>
          <p:cNvPr id="12292" name="Picture 4" descr="http://mtdata.ru/u22/photo1F12/20204985659-0/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6984" y="1340794"/>
            <a:ext cx="5868927" cy="440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s://about-planet.ru/images/evropa/priroda/goluboe_ozero_island/golubaya-logun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263" y="2473140"/>
            <a:ext cx="5854585" cy="4218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1365879"/>
            <a:ext cx="62045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которых температура воды не опускается ниже +38 градусов.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764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9975" y="0"/>
            <a:ext cx="10058400" cy="1609344"/>
          </a:xfrm>
        </p:spPr>
        <p:txBody>
          <a:bodyPr/>
          <a:lstStyle/>
          <a:p>
            <a:pPr algn="ctr"/>
            <a:r>
              <a:rPr lang="ru-RU" b="1" dirty="0" smtClean="0"/>
              <a:t>ВУЛКАНИЧЕСКИЕ ОЗЕРА</a:t>
            </a:r>
            <a:endParaRPr lang="ru-RU" b="1" dirty="0"/>
          </a:p>
        </p:txBody>
      </p:sp>
      <p:pic>
        <p:nvPicPr>
          <p:cNvPr id="2056" name="Picture 8" descr="Вулканические Озера Аскья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61591" y="1323537"/>
            <a:ext cx="6457007" cy="389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Вулканические Озера Аскья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489" y="3273241"/>
            <a:ext cx="5576711" cy="33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1220436"/>
            <a:ext cx="5212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Большое озеро Эскьюван образовалось в результате </a:t>
            </a:r>
            <a:r>
              <a:rPr lang="ru-RU" dirty="0" smtClean="0"/>
              <a:t>извержения вулкана </a:t>
            </a:r>
            <a:r>
              <a:rPr lang="ru-RU" dirty="0"/>
              <a:t>Аскья</a:t>
            </a:r>
            <a:r>
              <a:rPr lang="ru-RU" dirty="0" smtClean="0"/>
              <a:t> </a:t>
            </a:r>
            <a:r>
              <a:rPr lang="ru-RU" dirty="0"/>
              <a:t>1875 года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Когда озеро только сформировалось, оно было теплым, но сегодня оно остается покрытым льдом на протяжении большей части года. 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804356" y="1907822"/>
            <a:ext cx="15465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962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9975" y="0"/>
            <a:ext cx="10058400" cy="1609344"/>
          </a:xfrm>
        </p:spPr>
        <p:txBody>
          <a:bodyPr/>
          <a:lstStyle/>
          <a:p>
            <a:pPr algn="ctr"/>
            <a:r>
              <a:rPr lang="ru-RU" b="1" dirty="0" smtClean="0"/>
              <a:t>ЛАВОВЫЕ ПОЛЯ</a:t>
            </a:r>
            <a:endParaRPr lang="ru-RU" b="1" dirty="0"/>
          </a:p>
        </p:txBody>
      </p:sp>
      <p:pic>
        <p:nvPicPr>
          <p:cNvPr id="10242" name="Picture 2" descr="Лавовые поля в Ландманналейгара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6774" y="1322917"/>
            <a:ext cx="6176982" cy="375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Лавовые поля в Ландманналейгара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21" r="-321"/>
          <a:stretch/>
        </p:blipFill>
        <p:spPr bwMode="auto">
          <a:xfrm>
            <a:off x="291042" y="2575985"/>
            <a:ext cx="6346825" cy="390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29538" y="1240012"/>
            <a:ext cx="5896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Лава поросла мхом и получились такие бархатные </a:t>
            </a:r>
            <a:r>
              <a:rPr lang="ru-RU" dirty="0" smtClean="0"/>
              <a:t>неровности. Типичная </a:t>
            </a:r>
            <a:r>
              <a:rPr lang="ru-RU" dirty="0"/>
              <a:t>картина вдоль дорог — поля лавы, покрытые мхом и цветочками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78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9975" y="0"/>
            <a:ext cx="10058400" cy="1609344"/>
          </a:xfrm>
        </p:spPr>
        <p:txBody>
          <a:bodyPr/>
          <a:lstStyle/>
          <a:p>
            <a:pPr algn="ctr"/>
            <a:r>
              <a:rPr lang="ru-RU" b="1" dirty="0" smtClean="0"/>
              <a:t>ВОДОПАДЫ</a:t>
            </a:r>
            <a:endParaRPr lang="ru-RU" b="1" dirty="0"/>
          </a:p>
        </p:txBody>
      </p:sp>
      <p:pic>
        <p:nvPicPr>
          <p:cNvPr id="2052" name="Picture 4" descr="Самые красивые места Исланди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4579" y="3653483"/>
            <a:ext cx="4529065" cy="301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Самые красивые места Исландии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423" y="2535348"/>
            <a:ext cx="4949828" cy="329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Самые красивые места Исланди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229" y="1315006"/>
            <a:ext cx="4312356" cy="286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69975" y="1293922"/>
            <a:ext cx="55541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dirty="0" smtClean="0">
                <a:solidFill>
                  <a:srgbClr val="1B1B1B"/>
                </a:solidFill>
                <a:effectLst/>
              </a:rPr>
              <a:t>Частые дожди, большие ледники, гористая местность и другие особенности ландшафта дают идеальные условия для возникновения одних из самых красивых водопадов в мире.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579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6093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РЕКИ, СОСТОЯЩИЕ ИЗ МНОЖЕСТВА ВОДОПАДОВ</a:t>
            </a:r>
            <a:endParaRPr lang="ru-RU" sz="4000" b="1" dirty="0"/>
          </a:p>
        </p:txBody>
      </p:sp>
      <p:pic>
        <p:nvPicPr>
          <p:cNvPr id="8194" name="Picture 2" descr="Хрёйнфоссар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9817" y="1230638"/>
            <a:ext cx="5301091" cy="347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Хрёйнфоссар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641" y="2839615"/>
            <a:ext cx="6346826" cy="3735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76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6093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Пляжи с чёрным вулканическим песком</a:t>
            </a:r>
          </a:p>
        </p:txBody>
      </p:sp>
      <p:pic>
        <p:nvPicPr>
          <p:cNvPr id="3074" name="Picture 2" descr="Самые красивые места Исланди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621" y="1833285"/>
            <a:ext cx="6744541" cy="448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3" y="3499682"/>
            <a:ext cx="4698566" cy="312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9975" y="0"/>
            <a:ext cx="10058400" cy="149013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СКАЛЫ</a:t>
            </a:r>
            <a:endParaRPr lang="ru-RU" dirty="0"/>
          </a:p>
        </p:txBody>
      </p:sp>
      <p:pic>
        <p:nvPicPr>
          <p:cNvPr id="4098" name="Picture 2" descr="Самые красивые места Исланди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5449" y="1277440"/>
            <a:ext cx="6213395" cy="4141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Самые красивые места Исланди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085" y="2767573"/>
            <a:ext cx="5827537" cy="388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3197" y="1187129"/>
            <a:ext cx="45317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Исландцы называют их «пальцами», англичане же раньше называли их «иглами».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7676" y="2330606"/>
            <a:ext cx="1627773" cy="16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71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79</TotalTime>
  <Words>178</Words>
  <Application>Microsoft Office PowerPoint</Application>
  <PresentationFormat>Широкоэкранный</PresentationFormat>
  <Paragraphs>21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Calibri</vt:lpstr>
      <vt:lpstr>Calibri Light</vt:lpstr>
      <vt:lpstr>Cambria</vt:lpstr>
      <vt:lpstr>Rockwell</vt:lpstr>
      <vt:lpstr>Rockwell Condensed</vt:lpstr>
      <vt:lpstr>Wingdings</vt:lpstr>
      <vt:lpstr>Wingdings 2</vt:lpstr>
      <vt:lpstr>HDOfficeLightV0</vt:lpstr>
      <vt:lpstr>Дерево</vt:lpstr>
      <vt:lpstr>ИЗВЕРЖЕНИЯ ВУЛКАНОВ</vt:lpstr>
      <vt:lpstr>ГЕЙЗЕРЫ...</vt:lpstr>
      <vt:lpstr>...И ГЕОТЕРМАЛЬНЫЕ ОЗЕРА,</vt:lpstr>
      <vt:lpstr>ВУЛКАНИЧЕСКИЕ ОЗЕРА</vt:lpstr>
      <vt:lpstr>ЛАВОВЫЕ ПОЛЯ</vt:lpstr>
      <vt:lpstr>ВОДОПАДЫ</vt:lpstr>
      <vt:lpstr>РЕКИ, СОСТОЯЩИЕ ИЗ МНОЖЕСТВА ВОДОПАДОВ</vt:lpstr>
      <vt:lpstr> Пляжи с чёрным вулканическим песком</vt:lpstr>
      <vt:lpstr>СКАЛЫ</vt:lpstr>
      <vt:lpstr>ЛЕДЯНЫЕ ПЕЩЕРЫ</vt:lpstr>
      <vt:lpstr>СЕВЕРНОЕ СИЯНИЕ</vt:lpstr>
      <vt:lpstr>САМАЯ СЕВЕРНАЯ СТОЛИЦА МИРА</vt:lpstr>
      <vt:lpstr>И ЕЩЕ МНОГО ИНТЕРЕСНЫХ МЕСТ...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ИЗВЕРЖЕНИЯ ВУЛКАНОВ</dc:title>
  <dc:creator>Vlad</dc:creator>
  <cp:lastModifiedBy>Уладзіслаў Панежанка</cp:lastModifiedBy>
  <cp:revision>17</cp:revision>
  <dcterms:created xsi:type="dcterms:W3CDTF">2017-04-28T12:12:50Z</dcterms:created>
  <dcterms:modified xsi:type="dcterms:W3CDTF">2019-06-01T08:59:02Z</dcterms:modified>
</cp:coreProperties>
</file>