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Кружковая работа старшей группы №6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2018-2019 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87824" y="404664"/>
            <a:ext cx="3389002" cy="602489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131840" y="332656"/>
            <a:ext cx="3490611" cy="620553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87824" y="332656"/>
            <a:ext cx="3483387" cy="619268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43808" y="260648"/>
            <a:ext cx="3562619" cy="633354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87824" y="328260"/>
            <a:ext cx="3456384" cy="6144682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47664" y="548680"/>
            <a:ext cx="6120679" cy="538959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43808" y="188640"/>
            <a:ext cx="3565489" cy="6338649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23728" y="826446"/>
            <a:ext cx="5328592" cy="5047358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95736" y="404664"/>
            <a:ext cx="5003854" cy="5959452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31640" y="548680"/>
            <a:ext cx="6444744" cy="583607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98770" y="260648"/>
            <a:ext cx="3490907" cy="6206057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2617" y="548680"/>
            <a:ext cx="3282789" cy="583607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2617" y="548680"/>
            <a:ext cx="3282789" cy="5836069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2617" y="548680"/>
            <a:ext cx="3282788" cy="5836069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2617" y="548681"/>
            <a:ext cx="3282788" cy="5836067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2617" y="548681"/>
            <a:ext cx="3282787" cy="5836067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2617" y="548682"/>
            <a:ext cx="3282787" cy="5836065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2617" y="548682"/>
            <a:ext cx="3282786" cy="5836065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2617" y="548682"/>
            <a:ext cx="3282786" cy="5836064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2617" y="548682"/>
            <a:ext cx="3282786" cy="5836064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2617" y="548682"/>
            <a:ext cx="3282786" cy="583606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628000" y="260648"/>
            <a:ext cx="4032448" cy="6206057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2617" y="548682"/>
            <a:ext cx="3282786" cy="5836064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2617" y="548682"/>
            <a:ext cx="3282786" cy="5836064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2617" y="548682"/>
            <a:ext cx="3282786" cy="583606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555776" y="404664"/>
            <a:ext cx="4047455" cy="6192000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987824" y="404664"/>
            <a:ext cx="3384376" cy="6017382"/>
          </a:xfr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15816" y="329276"/>
            <a:ext cx="3444784" cy="612406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339752" y="620688"/>
            <a:ext cx="4824536" cy="549795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987824" y="476672"/>
            <a:ext cx="3312368" cy="588865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20180918_17011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43808" y="692696"/>
            <a:ext cx="3600400" cy="5563117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9</Words>
  <Application>Microsoft Office PowerPoint</Application>
  <PresentationFormat>Экран (4:3)</PresentationFormat>
  <Paragraphs>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Кружковая работа старшей группы №6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Кружковая работа старшей группы №6</dc:title>
  <dc:creator>Admin</dc:creator>
  <cp:lastModifiedBy>Admin</cp:lastModifiedBy>
  <cp:revision>9</cp:revision>
  <dcterms:created xsi:type="dcterms:W3CDTF">2019-04-15T10:17:43Z</dcterms:created>
  <dcterms:modified xsi:type="dcterms:W3CDTF">2019-06-01T14:05:48Z</dcterms:modified>
</cp:coreProperties>
</file>