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59" d="100"/>
          <a:sy n="59" d="100"/>
        </p:scale>
        <p:origin x="-1686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9C820-6A6E-4701-AE33-03ACC7BF7F21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6AB87-17CB-42B4-8C5F-24CF0494BD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6AB87-17CB-42B4-8C5F-24CF0494BD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DCD5C-4D0F-48F9-B452-7A0C7F1DEAB6}" type="datetimeFigureOut">
              <a:rPr lang="ru-RU" smtClean="0"/>
              <a:pPr/>
              <a:t>21.02.2019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343C5-1E2A-495C-A17F-5C7CD152F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29256" y="5286388"/>
            <a:ext cx="342395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Работу выполнила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ученица 3-Б класса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МОУ «Школа-гимназия №6»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Кучер Виктория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86050" y="571480"/>
            <a:ext cx="39178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Проект по окружающему миру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«Кто нас защищает»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ÐÐ°ÑÑÐ¸Ð½ÐºÐ¸ Ð¿Ð¾ Ð·Ð°Ð¿ÑÐ¾ÑÑ Ð²ÑÐµ Ð¿ÑÐ¾ Ð¼ÑÑ ÑÐ¾ÑÑÐ¸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5572125" cy="3705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ds02.infourok.ru/uploads/ex/1180/000875ef-bb96060d/64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142984"/>
            <a:ext cx="7358114" cy="55185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08453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день на страже нашего спокойствия и безопасности стоят службы,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готовые в любую секунду прийти на помощь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это наша армия, полиция,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скорая медицинская помощь, пожарная охрана, аварийная газовая служба, 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служба спасения МЧС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857232"/>
            <a:ext cx="600079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Мне бы хотелось более подробно остановиться на МЧС.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МЧС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России - Министерство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Российской Федерации по делам гражданской обороны, чрезвычайным ситуациям и ликвидации последствий стихийных бедствий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одна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аварийно-спасательных служб России, была создана 27 декабря 1990 года.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Первым руководителем МЧС был назначен Сергей Шойгу.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Указом Президента Российской Федерации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27 декабря было объявлено Днем спасателя Российской Федерации.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14290"/>
            <a:ext cx="6299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История возникновения МЧС России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sakhalinmuseum.ru/eimg/04cdd387f79c3e26ea177a8bdbd0d92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928802"/>
            <a:ext cx="2437048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282" y="58847"/>
            <a:ext cx="892971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Задачи, которые выполняет МЧС, очень разнообразны. Вот лишь небольшая часть того, что они делают: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занимаются поиском пропавших на природе людей.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спасают людей, провалившихся под лед или оказавшихся на отколовшейся льдине.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вызволяют людей, попавших под обвал в пещерах или при землетрясении.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помогают спасти людей с тонущего судна.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спасают людей в случае, если с рельс сошел поезд с пассажирами.</a:t>
            </a:r>
          </a:p>
          <a:p>
            <a:pPr fontAlgn="base"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ищут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спасают людей, пострадавших при обрушении жилых домов, мостов, других конструкций.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занимаются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эвакуацией людей из мест, где произошло стихийное бедствие.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Каждое лето сотрудники МЧС занимаются тушением и ликвидацией последствий лесных пожаров.</a:t>
            </a:r>
          </a:p>
          <a:p>
            <a:pPr fontAlgn="base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случае, если существует реальная угроза начала войны, МЧС занимается защитой людей.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static.inforeactor.ru/uploads/2017/02/20/orig-54433594557dc7373b9ab-1487597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86388"/>
            <a:ext cx="1560865" cy="1071570"/>
          </a:xfrm>
          <a:prstGeom prst="rect">
            <a:avLst/>
          </a:prstGeom>
          <a:noFill/>
        </p:spPr>
      </p:pic>
      <p:pic>
        <p:nvPicPr>
          <p:cNvPr id="2052" name="Picture 4" descr="https://barneos22.ru/files/upload_news/5861f3a86d5de9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5286388"/>
            <a:ext cx="2428856" cy="1571612"/>
          </a:xfrm>
          <a:prstGeom prst="rect">
            <a:avLst/>
          </a:prstGeom>
          <a:noFill/>
        </p:spPr>
      </p:pic>
      <p:pic>
        <p:nvPicPr>
          <p:cNvPr id="2054" name="Picture 6" descr="http://gelnedelya.ru/wp-content/uploads/2016/12/1bd1f83400dc1ccd59f40e7a69ce96171_712x107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4" y="5286388"/>
            <a:ext cx="1044806" cy="1571612"/>
          </a:xfrm>
          <a:prstGeom prst="rect">
            <a:avLst/>
          </a:prstGeom>
          <a:noFill/>
        </p:spPr>
      </p:pic>
      <p:pic>
        <p:nvPicPr>
          <p:cNvPr id="2056" name="Picture 8" descr="https://barneos22.ru/files/upload_news/5861f3b90ec882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9" y="5286388"/>
            <a:ext cx="2372245" cy="1571612"/>
          </a:xfrm>
          <a:prstGeom prst="rect">
            <a:avLst/>
          </a:prstGeom>
          <a:noFill/>
        </p:spPr>
      </p:pic>
      <p:pic>
        <p:nvPicPr>
          <p:cNvPr id="2058" name="Picture 10" descr="https://img.rg.ru/pril/article/148/46/32/11p__hel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9212" y="5327376"/>
            <a:ext cx="2294788" cy="1530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того, чтобы работники МЧС могли выполнять все эти функции, они используют много разной техники: самолеты, вертолеты, медицинские автомобили, корабли, пожарные машины, экскаваторы и другое.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1.assets.klops.ru/media/W1siZiIsIjIwMTcvMTIvMTAvNHY5bzcxamI0Z19fXzguanBnIl0sWyJwIiwiZW5jb2RlIiwianBnIl0sWyJwIiwidGh1bWIiLCIxMjAweDYzMCMiXV0/file.jpg?sha=c0c560ab3a41e9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013" y="1571611"/>
            <a:ext cx="3844045" cy="2018123"/>
          </a:xfrm>
          <a:prstGeom prst="rect">
            <a:avLst/>
          </a:prstGeom>
          <a:noFill/>
        </p:spPr>
      </p:pic>
      <p:pic>
        <p:nvPicPr>
          <p:cNvPr id="1028" name="Picture 4" descr="http://mdou78nk.ru/uploads/posts/2017-04/1491186944_dsc_93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786058"/>
            <a:ext cx="3143272" cy="2090276"/>
          </a:xfrm>
          <a:prstGeom prst="rect">
            <a:avLst/>
          </a:prstGeom>
          <a:noFill/>
        </p:spPr>
      </p:pic>
      <p:pic>
        <p:nvPicPr>
          <p:cNvPr id="1030" name="Picture 6" descr="http://www.mchs.gov.ru/upload/site1/document_operational/lNwBoFfOaH-big-8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5072050"/>
            <a:ext cx="2680601" cy="1785950"/>
          </a:xfrm>
          <a:prstGeom prst="rect">
            <a:avLst/>
          </a:prstGeom>
          <a:noFill/>
        </p:spPr>
      </p:pic>
      <p:pic>
        <p:nvPicPr>
          <p:cNvPr id="1032" name="Picture 8" descr="https://cdn1.img.crimea.ria.ru/images/110888/98/110888985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1428736"/>
            <a:ext cx="3559169" cy="2357454"/>
          </a:xfrm>
          <a:prstGeom prst="rect">
            <a:avLst/>
          </a:prstGeom>
          <a:noFill/>
        </p:spPr>
      </p:pic>
      <p:pic>
        <p:nvPicPr>
          <p:cNvPr id="1034" name="Picture 10" descr="https://farm4.staticflickr.com/3936/15519742852_e7a8e39455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357694"/>
            <a:ext cx="3286148" cy="2188626"/>
          </a:xfrm>
          <a:prstGeom prst="rect">
            <a:avLst/>
          </a:prstGeom>
          <a:noFill/>
        </p:spPr>
      </p:pic>
      <p:pic>
        <p:nvPicPr>
          <p:cNvPr id="1036" name="Picture 12" descr="http://www.cruiseinform.ru/upload/medialibrary/818/818391ba5c7f5eccd015470bac1ffd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53112" y="4000504"/>
            <a:ext cx="3590888" cy="2571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161/000719c8-7ef4bf59/1/64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17943"/>
            <a:ext cx="7786742" cy="58400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79024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Если вам понадобиться помощь – звоните с мобильного телефона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единую службу спасения по номеру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252</Words>
  <Application>Microsoft Office PowerPoint</Application>
  <PresentationFormat>Экран (4:3)</PresentationFormat>
  <Paragraphs>27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83</cp:revision>
  <dcterms:created xsi:type="dcterms:W3CDTF">2018-04-02T15:29:52Z</dcterms:created>
  <dcterms:modified xsi:type="dcterms:W3CDTF">2019-02-21T07:35:10Z</dcterms:modified>
</cp:coreProperties>
</file>