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png&amp;ehk=5D8g8NgTRnGJ1cBAxkoWdA&amp;r=0&amp;pid=OfficeInsert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9" r:id="rId4"/>
    <p:sldId id="261" r:id="rId5"/>
    <p:sldId id="262" r:id="rId6"/>
    <p:sldId id="260" r:id="rId7"/>
    <p:sldId id="264" r:id="rId8"/>
    <p:sldId id="266" r:id="rId9"/>
    <p:sldId id="265" r:id="rId10"/>
    <p:sldId id="274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69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&amp;ehk=5D8g8NgTRnGJ1cBAxkoWdA&amp;r=0&amp;pid=OfficeInsert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ОРГАН СЛУХА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71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7520" y="2149698"/>
            <a:ext cx="64685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B0F0"/>
                </a:solidFill>
              </a:rPr>
              <a:t>Считается, что если приложить морскую раковину к уху, то можно услышать звук морского прибоя, воспоминания о котором она якобы хранит.</a:t>
            </a:r>
            <a:br>
              <a:rPr lang="ru-RU" sz="2000" b="1" dirty="0">
                <a:solidFill>
                  <a:srgbClr val="00B0F0"/>
                </a:solidFill>
              </a:rPr>
            </a:br>
            <a:r>
              <a:rPr lang="ru-RU" sz="2000" b="1" dirty="0">
                <a:solidFill>
                  <a:srgbClr val="00B0F0"/>
                </a:solidFill>
              </a:rPr>
              <a:t>На самом же деле «шум моря» в морской раковине - это не более чем шум окружающей среды и звук тока нашей крови, которая течет по сосудам . Точно такого же звукового эффекта можно добиться и без сувенира, приложив к уху кружку или даже согнутую «лодочкой» ладонь. Так что звуки, которые мы слышим в ракушке, не имеют никакого отношения к морю.</a:t>
            </a:r>
          </a:p>
        </p:txBody>
      </p:sp>
      <p:pic>
        <p:nvPicPr>
          <p:cNvPr id="5" name="Рисунок 4" descr="image_30202360844270501087025120513796727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6053" y="2016636"/>
            <a:ext cx="4992000" cy="3744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ЭТО ИНТЕРЕСНО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75969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СЛУХ У ЖИВОТНЫХ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326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ЖИВОТНЫЕ С ОСТРЫМ СЛУХОМ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783" y="2723445"/>
            <a:ext cx="11525954" cy="2029178"/>
          </a:xfrm>
        </p:spPr>
        <p:txBody>
          <a:bodyPr>
            <a:noAutofit/>
          </a:bodyPr>
          <a:lstStyle/>
          <a:p>
            <a:pPr marL="45720" indent="457200" algn="just">
              <a:buNone/>
            </a:pPr>
            <a:r>
              <a:rPr lang="ru-RU" dirty="0"/>
              <a:t>Сравнение слуха человека и животных всегда происходит не пользу тех, кто достиг вершины эволюции. Люди катастрофически проигрывают в плане слуховых характеристик обитателям дикой среды</a:t>
            </a:r>
            <a:r>
              <a:rPr lang="ru-RU" dirty="0" smtClean="0"/>
              <a:t>.</a:t>
            </a:r>
            <a:r>
              <a:rPr lang="ru-RU" dirty="0"/>
              <a:t> В отличии от человека, у животных слух развит во много раз лучше. Практически все животные "живут" благодаря своему острому слуху - выслеживают добычу и моментально улавливают даже издалека приближающуюся опасность, что очень часто позволяет им сохранить свою жизнь.</a:t>
            </a:r>
          </a:p>
          <a:p>
            <a:pPr marL="45720" indent="457200">
              <a:buNone/>
            </a:pP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35228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СЛОНЫ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847" y="1888631"/>
            <a:ext cx="11559823" cy="1408289"/>
          </a:xfrm>
        </p:spPr>
        <p:txBody>
          <a:bodyPr/>
          <a:lstStyle/>
          <a:p>
            <a:pPr marL="45720" indent="457200">
              <a:buNone/>
            </a:pPr>
            <a:r>
              <a:rPr lang="ru-RU" sz="2400" dirty="0" smtClean="0"/>
              <a:t>Слоны </a:t>
            </a:r>
            <a:r>
              <a:rPr lang="ru-RU" sz="2400" dirty="0"/>
              <a:t>способны усваивать низкие звуки с частотой всего 1 Герц. Причем по столь тихому звуку животное может ориентироваться, а некоторые слоны и вовсе умудряются общаться на таких, недоступных для человека слуховых величинах.</a:t>
            </a:r>
          </a:p>
          <a:p>
            <a:endParaRPr lang="ru-RU" dirty="0"/>
          </a:p>
        </p:txBody>
      </p:sp>
      <p:pic>
        <p:nvPicPr>
          <p:cNvPr id="4" name="Рисунок 3" descr="Слоны - КЛИПАРТ PNG БЕЗ ФОНА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186" y="3217333"/>
            <a:ext cx="4179147" cy="326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88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КИТЫ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760" y="1831622"/>
            <a:ext cx="11684000" cy="2119489"/>
          </a:xfrm>
        </p:spPr>
        <p:txBody>
          <a:bodyPr/>
          <a:lstStyle/>
          <a:p>
            <a:pPr marL="45720" indent="457200" algn="just">
              <a:buNone/>
            </a:pPr>
            <a:r>
              <a:rPr lang="ru-RU" sz="2400" dirty="0"/>
              <a:t>Кит также обладает удивительным слухом. Так, например, этот гигантский обитатель морских глубин способен усваивать и инфразвуковые и ультразвуковые частоты, что недоступно ни одному человеку. И если неслышимый инфразвук кажется любому человеку источником тревоги и опасности, то для кита это всего лишь способ общения. При помощи таких уникальных звуков животное может обмениваться сообщениями с сородичами на расстоянии в несколько километров.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Humpback &lt;strong&gt;Whale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458" y="3980593"/>
            <a:ext cx="6221950" cy="238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1808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ПТИЦЫ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049" y="1651000"/>
            <a:ext cx="11661421" cy="2209800"/>
          </a:xfrm>
        </p:spPr>
        <p:txBody>
          <a:bodyPr/>
          <a:lstStyle/>
          <a:p>
            <a:pPr marL="45720" indent="457200" algn="just">
              <a:buNone/>
            </a:pPr>
            <a:r>
              <a:rPr lang="ru-RU" dirty="0"/>
              <a:t>Так, например, голубь может усваивать звуки, начинающие с 0,1 Герца. Человеку сложно представить себе, как звучит столь низкий звук, а для птиц он является лишь средством общения. Выводя красивые трели, птицы не пытаются порадовать слух человека, а активно общаются с сородичами. Птичий язык насчитывает массу интонаций, с помощью которых пернатые обитатели могут и самку выбрать, и конкурента отогнать. Вот только человеческое ухо усваивать такие высокие и низкие ноты просто не может, поэтому птичье общение кажется людям красивым, но непонятным набором звуков.</a:t>
            </a:r>
          </a:p>
        </p:txBody>
      </p:sp>
      <p:pic>
        <p:nvPicPr>
          <p:cNvPr id="5" name="Рисунок 4" descr="Flying Blackbird Tattoo Pin flying blackbird tattoo for on pinteres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222" y="3460024"/>
            <a:ext cx="4694778" cy="352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82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КУЗНЕЧИКИ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137" y="1809045"/>
            <a:ext cx="11537245" cy="1871133"/>
          </a:xfrm>
        </p:spPr>
        <p:txBody>
          <a:bodyPr/>
          <a:lstStyle/>
          <a:p>
            <a:pPr marL="45720" indent="457200">
              <a:buNone/>
            </a:pPr>
            <a:r>
              <a:rPr lang="ru-RU" sz="2400" dirty="0" smtClean="0"/>
              <a:t>Ученым </a:t>
            </a:r>
            <a:r>
              <a:rPr lang="ru-RU" sz="2400" dirty="0"/>
              <a:t>из Голландии удалось установить, что обыкновенный кузнечик обладает практически идеальным слуховым аппаратом. Вот только органы, усваивающие звуки, расположены у него не на голове, а на передних лапках. Благодаря маленьким волоскам на своих лапках, способных улавливать звуки, кузнечик может воспринимать все, что происходит вокруг, причем на огромные расстояния. </a:t>
            </a:r>
          </a:p>
          <a:p>
            <a:pPr marL="45720" indent="457200">
              <a:buNone/>
            </a:pPr>
            <a:endParaRPr lang="ru-RU" dirty="0"/>
          </a:p>
        </p:txBody>
      </p:sp>
      <p:pic>
        <p:nvPicPr>
          <p:cNvPr id="4" name="Рисунок 3" descr="&lt;strong&gt;Кузнечик&lt;/strong&gt; – описание, виды, чем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912" y="3680178"/>
            <a:ext cx="5751694" cy="27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613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КОМАРЫ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56" y="2057400"/>
            <a:ext cx="11627555" cy="1193800"/>
          </a:xfrm>
        </p:spPr>
        <p:txBody>
          <a:bodyPr/>
          <a:lstStyle/>
          <a:p>
            <a:pPr marL="45720" indent="457200" algn="just">
              <a:buNone/>
            </a:pPr>
            <a:r>
              <a:rPr lang="ru-RU" sz="2400" dirty="0"/>
              <a:t>Довольно тонким слухом обладают и </a:t>
            </a:r>
            <a:r>
              <a:rPr lang="ru-RU" sz="2400" dirty="0" smtClean="0"/>
              <a:t>комары</a:t>
            </a:r>
            <a:r>
              <a:rPr lang="ru-RU" sz="2400" dirty="0"/>
              <a:t>. Их органы слуха расположены на тоненьких антеннах на голове. Улавливание звуков на огромном расстоянии помогает комарам всегда находить для себя пропитание.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Download &lt;strong&gt;Mosquito&lt;/strong&gt; PNG images transparent gallery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708" y="3251200"/>
            <a:ext cx="4057650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2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СТРОЕНИЕ УХА</a:t>
            </a:r>
            <a:endParaRPr lang="ru-RU" b="1" dirty="0"/>
          </a:p>
        </p:txBody>
      </p:sp>
      <p:pic>
        <p:nvPicPr>
          <p:cNvPr id="1026" name="Picture 2" descr="http://gorlonos.com/wp-content/uploads/2017/01/Stroenie-uh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855" y="1579594"/>
            <a:ext cx="6639809" cy="492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77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НАРУЖНОЕ УХО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05844"/>
            <a:ext cx="9872871" cy="20066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dirty="0" smtClean="0"/>
              <a:t>Состоит из ушной раковины и наружного слухового прохода.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dirty="0" smtClean="0"/>
              <a:t>Наружный слуховой проход</a:t>
            </a:r>
            <a:r>
              <a:rPr lang="ru-RU" dirty="0" smtClean="0"/>
              <a:t> содержит видоизмененные потовые железы, вырабатывающие </a:t>
            </a:r>
            <a:r>
              <a:rPr lang="ru-RU" b="1" dirty="0" smtClean="0"/>
              <a:t>ушную серу</a:t>
            </a:r>
            <a:r>
              <a:rPr lang="ru-RU" dirty="0" smtClean="0"/>
              <a:t> – бактерицидный секрет.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dirty="0" smtClean="0"/>
              <a:t>Барабанная перепонка </a:t>
            </a:r>
            <a:r>
              <a:rPr lang="ru-RU" dirty="0" smtClean="0"/>
              <a:t>находится на границе между наружным и средним ухом. Она воспроизводит звуковые колебания и передает их в среднее ухо.</a:t>
            </a:r>
            <a:endParaRPr lang="ru-RU" b="1" dirty="0"/>
          </a:p>
        </p:txBody>
      </p:sp>
      <p:pic>
        <p:nvPicPr>
          <p:cNvPr id="2050" name="Picture 2" descr="http://images.myshared.ru/21/1268677/slide_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33514" y="3612444"/>
            <a:ext cx="6691842" cy="2954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57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СРЕДНЕЕ УХО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05844"/>
            <a:ext cx="9872871" cy="2006600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ru-RU" dirty="0" smtClean="0"/>
              <a:t>Представлено тремя слуховыми косточками, расположенными в </a:t>
            </a:r>
            <a:r>
              <a:rPr lang="ru-RU" b="1" dirty="0" smtClean="0"/>
              <a:t>барабанной полости</a:t>
            </a:r>
            <a:r>
              <a:rPr lang="ru-RU" dirty="0" smtClean="0"/>
              <a:t>:</a:t>
            </a:r>
          </a:p>
          <a:p>
            <a:pPr lvl="5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/>
              <a:t>Молоточек</a:t>
            </a:r>
          </a:p>
          <a:p>
            <a:pPr lvl="5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/>
              <a:t>Наковальня</a:t>
            </a:r>
          </a:p>
          <a:p>
            <a:pPr lvl="5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b="1" i="1" dirty="0" smtClean="0"/>
              <a:t>Стремечко</a:t>
            </a:r>
          </a:p>
          <a:p>
            <a:pPr algn="just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dirty="0" smtClean="0"/>
              <a:t>Барабанная полость через </a:t>
            </a:r>
            <a:r>
              <a:rPr lang="ru-RU" b="1" dirty="0" smtClean="0"/>
              <a:t>слуховую (евстахиеву) трубу </a:t>
            </a:r>
            <a:r>
              <a:rPr lang="ru-RU" dirty="0" smtClean="0"/>
              <a:t>соединяется с носоглоткой.</a:t>
            </a:r>
          </a:p>
        </p:txBody>
      </p:sp>
      <p:pic>
        <p:nvPicPr>
          <p:cNvPr id="3074" name="Picture 2" descr="http://traffic-moscow.ru/img/lechenie-otita-srednego-uha-u-vzroslih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10651" y="3381296"/>
            <a:ext cx="5537568" cy="321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9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ВНУТРЕНЕЕ УХО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605844"/>
            <a:ext cx="9872871" cy="20066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b="1" dirty="0" smtClean="0"/>
              <a:t>Улитка </a:t>
            </a:r>
            <a:r>
              <a:rPr lang="ru-RU" dirty="0" smtClean="0"/>
              <a:t>– спирально изогнутый канал, имеющий 2,5 завитка. Две мембраны: в</a:t>
            </a:r>
            <a:r>
              <a:rPr lang="ru-RU" b="1" dirty="0" smtClean="0"/>
              <a:t>естибулярная и основная - </a:t>
            </a:r>
            <a:r>
              <a:rPr lang="ru-RU" dirty="0" smtClean="0"/>
              <a:t>делят канал на три лестницы: верхнюю, среднюю и нижнюю.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ru-RU" dirty="0" smtClean="0"/>
              <a:t>На основной мембране расположен звуковоспринимающий аппарат – </a:t>
            </a:r>
            <a:r>
              <a:rPr lang="ru-RU" b="1" i="1" dirty="0" smtClean="0"/>
              <a:t>Кортиев орган с рецепторными клетками.</a:t>
            </a:r>
            <a:endParaRPr lang="ru-RU" dirty="0" smtClean="0"/>
          </a:p>
        </p:txBody>
      </p:sp>
      <p:pic>
        <p:nvPicPr>
          <p:cNvPr id="4098" name="Picture 2" descr="http://ppt4web.ru/images/8/10515/640/img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62811" y="3612445"/>
            <a:ext cx="6864624" cy="292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20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147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11479" y="2202711"/>
            <a:ext cx="6991620" cy="438751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1245" y="327378"/>
            <a:ext cx="11492088" cy="2308324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indent="457200" algn="just"/>
            <a:r>
              <a:rPr lang="ru-RU" sz="2400" b="1" dirty="0">
                <a:ln w="12700">
                  <a:noFill/>
                  <a:prstDash val="solid"/>
                </a:ln>
                <a:solidFill>
                  <a:srgbClr val="00B0F0"/>
                </a:solidFill>
              </a:rPr>
              <a:t>Наше ухо не только орган слуха но и орган равновесия. В нем есть полукружные каналы, в которых находится жидкость. Когда ты двигаешься, то жидкость в этих каналах тоже  плещется из стороны в сторону. Если долго кружиться на одном месте , а потом резко остановиться, то можно потерять равновесие и упасть, потому что жидкость в этих каналах продолжает «крутиться»</a:t>
            </a:r>
          </a:p>
        </p:txBody>
      </p:sp>
    </p:spTree>
    <p:extLst>
      <p:ext uri="{BB962C8B-B14F-4D97-AF65-F5344CB8AC3E}">
        <p14:creationId xmlns:p14="http://schemas.microsoft.com/office/powerpoint/2010/main" val="80202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980" y="4055239"/>
            <a:ext cx="3204000" cy="2407378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ГИГИЕНА УШЕЙ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34715" y="1774766"/>
            <a:ext cx="11492089" cy="1837678"/>
          </a:xfrm>
        </p:spPr>
        <p:txBody>
          <a:bodyPr>
            <a:normAutofit lnSpcReduction="10000"/>
          </a:bodyPr>
          <a:lstStyle/>
          <a:p>
            <a:pPr marL="45720" indent="457200" algn="just">
              <a:buNone/>
            </a:pPr>
            <a:r>
              <a:rPr lang="ru-RU" b="1" dirty="0">
                <a:solidFill>
                  <a:srgbClr val="00B0F0"/>
                </a:solidFill>
              </a:rPr>
              <a:t>Ушная сера нужна для смазки и очистки ушных каналов, также она выполняет противомикробную функцию. Убирать лишнюю серу следует только в наружной части уха, а вот совать ватные палочки внутрь канала для его прочистки не нужно. Другое вредное воздействие ватных палочек — то, что они утрамбовывают серу, а это может привести к образованию серной пробки, для удаления которых нужно будет обращаться к врачу.</a:t>
            </a:r>
          </a:p>
          <a:p>
            <a:pPr marL="45720" indent="0" algn="just">
              <a:buNone/>
            </a:pPr>
            <a:endParaRPr lang="ru-RU" dirty="0"/>
          </a:p>
        </p:txBody>
      </p:sp>
      <p:pic>
        <p:nvPicPr>
          <p:cNvPr id="4" name="Рисунок 3" descr="у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731" y="3612444"/>
            <a:ext cx="3456561" cy="2556000"/>
          </a:xfrm>
          <a:prstGeom prst="rect">
            <a:avLst/>
          </a:prstGeom>
        </p:spPr>
      </p:pic>
      <p:pic>
        <p:nvPicPr>
          <p:cNvPr id="6" name="Рисунок 5" descr="х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68" y="3496803"/>
            <a:ext cx="2590800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10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ГИГИЕНА УШЕЙ</a:t>
            </a:r>
            <a:endParaRPr lang="ru-RU" b="1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34715" y="1706315"/>
            <a:ext cx="11492089" cy="252630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В холодную погоду беречь уши от переохлаждения.</a:t>
            </a:r>
          </a:p>
          <a:p>
            <a:pPr lvl="6" algn="just">
              <a:buFont typeface="Wingdings" panose="05000000000000000000" pitchFamily="2" charset="2"/>
              <a:buChar char="v"/>
            </a:pPr>
            <a:r>
              <a:rPr lang="ru-RU" sz="2400" b="1" dirty="0" smtClean="0"/>
              <a:t>Отит – </a:t>
            </a:r>
            <a:r>
              <a:rPr lang="ru-RU" sz="2400" dirty="0" smtClean="0"/>
              <a:t>воспаление уха из-за микроорганизмов, попавших в ухо из носоглотки.</a:t>
            </a:r>
            <a:endParaRPr lang="ru-RU" sz="2400" b="1" dirty="0" smtClean="0"/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Шум и громкие резкие звуки вредны для слуха.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400" dirty="0" smtClean="0"/>
              <a:t>Систематическое использование наушников, особенно на большой громкости, снижает остроту слуха.</a:t>
            </a:r>
          </a:p>
        </p:txBody>
      </p:sp>
      <p:pic>
        <p:nvPicPr>
          <p:cNvPr id="5122" name="Picture 2" descr="http://blogsamsung.ru/wp-content/uploads/Sennheiser_CX_300-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738" y="3905007"/>
            <a:ext cx="3974042" cy="2622868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522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ПОЛЕЗНЫЕ ПРОДУКТЫ ДЛЯ УШЕЙ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798" y="1797756"/>
            <a:ext cx="11582401" cy="4580466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Морковь</a:t>
            </a:r>
            <a:r>
              <a:rPr lang="ru-RU" b="1" u="sng" dirty="0"/>
              <a:t>. </a:t>
            </a:r>
            <a:r>
              <a:rPr lang="ru-RU" dirty="0" smtClean="0"/>
              <a:t>Улучшает кровоснабжение </a:t>
            </a:r>
            <a:r>
              <a:rPr lang="ru-RU" dirty="0"/>
              <a:t>барабанной перепонки.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Жирные</a:t>
            </a:r>
            <a:r>
              <a:rPr lang="ru-RU" b="1" u="sng" dirty="0"/>
              <a:t> сорта рыб. </a:t>
            </a:r>
            <a:r>
              <a:rPr lang="ru-RU" dirty="0"/>
              <a:t>Благодаря содержанию жирных кислот класса омега-3, рыба способна предотвратить возникновение слуховых галлюцинаций.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Грецкие </a:t>
            </a:r>
            <a:r>
              <a:rPr lang="ru-RU" b="1" u="sng" dirty="0"/>
              <a:t>орехи</a:t>
            </a:r>
            <a:r>
              <a:rPr lang="ru-RU" dirty="0"/>
              <a:t>. </a:t>
            </a:r>
            <a:r>
              <a:rPr lang="ru-RU" dirty="0" smtClean="0"/>
              <a:t>Улучшают </a:t>
            </a:r>
            <a:r>
              <a:rPr lang="ru-RU" dirty="0"/>
              <a:t>работу внутреннего уха. Стимулируют функцию самоочищения.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Морская </a:t>
            </a:r>
            <a:r>
              <a:rPr lang="ru-RU" b="1" u="sng" dirty="0"/>
              <a:t>капуста. </a:t>
            </a:r>
            <a:r>
              <a:rPr lang="ru-RU" dirty="0"/>
              <a:t>Морская капуста относиться к очень важным для нормальной работы уха продуктам. В ней содержится большое количество йода, ответственного за вестибулярное равновесие, посредством нормализации деятельности нервов.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Куриные </a:t>
            </a:r>
            <a:r>
              <a:rPr lang="ru-RU" b="1" u="sng" dirty="0"/>
              <a:t>яйца</a:t>
            </a:r>
            <a:r>
              <a:rPr lang="ru-RU" b="1" dirty="0"/>
              <a:t>. </a:t>
            </a:r>
            <a:r>
              <a:rPr lang="ru-RU" dirty="0"/>
              <a:t>Являются источником такого необходимого вещества, как лютеин. Благодаря ему, расширяется диапазон слышимых ухом звуков.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Черный </a:t>
            </a:r>
            <a:r>
              <a:rPr lang="ru-RU" b="1" u="sng" dirty="0"/>
              <a:t>шоколад.</a:t>
            </a:r>
            <a:r>
              <a:rPr lang="ru-RU" b="1" dirty="0"/>
              <a:t> </a:t>
            </a:r>
            <a:r>
              <a:rPr lang="ru-RU" dirty="0"/>
              <a:t>Активизирует деятельность кровеносных сосудов, участвует в снабжении внутреннего уха кислородом.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Курятина</a:t>
            </a:r>
            <a:r>
              <a:rPr lang="ru-RU" b="1" u="sng" dirty="0"/>
              <a:t>. </a:t>
            </a:r>
            <a:r>
              <a:rPr lang="ru-RU" dirty="0"/>
              <a:t>Богата белками, которые являются строительным материалом для внутренних структур уха.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b="1" u="sng" dirty="0" smtClean="0"/>
              <a:t>Шпинат</a:t>
            </a:r>
            <a:r>
              <a:rPr lang="ru-RU" b="1" u="sng" dirty="0"/>
              <a:t>. </a:t>
            </a:r>
            <a:r>
              <a:rPr lang="ru-RU" dirty="0"/>
              <a:t>В шпинате содержится большое количество питательных веществ, защищающих ухо от снижения и потери слуха.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00211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122</TotalTime>
  <Words>717</Words>
  <Application>Microsoft Office PowerPoint</Application>
  <PresentationFormat>Широкоэкранный</PresentationFormat>
  <Paragraphs>48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Corbel</vt:lpstr>
      <vt:lpstr>Wingdings</vt:lpstr>
      <vt:lpstr>Базис</vt:lpstr>
      <vt:lpstr>ОРГАН СЛУХА</vt:lpstr>
      <vt:lpstr>СТРОЕНИЕ УХА</vt:lpstr>
      <vt:lpstr>НАРУЖНОЕ УХО</vt:lpstr>
      <vt:lpstr>СРЕДНЕЕ УХО</vt:lpstr>
      <vt:lpstr>ВНУТРЕНЕЕ УХО</vt:lpstr>
      <vt:lpstr>Презентация PowerPoint</vt:lpstr>
      <vt:lpstr>ГИГИЕНА УШЕЙ</vt:lpstr>
      <vt:lpstr>ГИГИЕНА УШЕЙ</vt:lpstr>
      <vt:lpstr>ПОЛЕЗНЫЕ ПРОДУКТЫ ДЛЯ УШЕЙ</vt:lpstr>
      <vt:lpstr>ЭТО ИНТЕРЕСНО</vt:lpstr>
      <vt:lpstr>СЛУХ У ЖИВОТНЫХ</vt:lpstr>
      <vt:lpstr>ЖИВОТНЫЕ С ОСТРЫМ СЛУХОМ</vt:lpstr>
      <vt:lpstr>СЛОНЫ</vt:lpstr>
      <vt:lpstr>КИТЫ</vt:lpstr>
      <vt:lpstr>ПТИЦЫ</vt:lpstr>
      <vt:lpstr>КУЗНЕЧИКИ</vt:lpstr>
      <vt:lpstr>КОМАРЫ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 СЛУХА</dc:title>
  <dc:creator>Vlad</dc:creator>
  <cp:lastModifiedBy>Уладзіслаў Панежанка</cp:lastModifiedBy>
  <cp:revision>13</cp:revision>
  <dcterms:created xsi:type="dcterms:W3CDTF">2017-04-24T05:37:08Z</dcterms:created>
  <dcterms:modified xsi:type="dcterms:W3CDTF">2019-05-31T19:47:56Z</dcterms:modified>
</cp:coreProperties>
</file>