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1" r:id="rId3"/>
    <p:sldId id="261" r:id="rId4"/>
    <p:sldId id="258" r:id="rId5"/>
    <p:sldId id="299" r:id="rId6"/>
    <p:sldId id="259" r:id="rId7"/>
    <p:sldId id="260" r:id="rId8"/>
    <p:sldId id="293" r:id="rId9"/>
    <p:sldId id="292" r:id="rId10"/>
    <p:sldId id="289" r:id="rId11"/>
    <p:sldId id="273" r:id="rId12"/>
    <p:sldId id="288" r:id="rId13"/>
    <p:sldId id="291" r:id="rId14"/>
    <p:sldId id="295" r:id="rId15"/>
    <p:sldId id="296" r:id="rId16"/>
    <p:sldId id="290" r:id="rId17"/>
    <p:sldId id="284" r:id="rId18"/>
    <p:sldId id="285" r:id="rId19"/>
    <p:sldId id="280" r:id="rId20"/>
    <p:sldId id="297" r:id="rId21"/>
    <p:sldId id="298" r:id="rId22"/>
  </p:sldIdLst>
  <p:sldSz cx="10621963" cy="756126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519113" indent="-619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1038225" indent="-1238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557338" indent="-1857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2078038" indent="-2492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4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38" autoAdjust="0"/>
  </p:normalViewPr>
  <p:slideViewPr>
    <p:cSldViewPr>
      <p:cViewPr varScale="1">
        <p:scale>
          <a:sx n="64" d="100"/>
          <a:sy n="64" d="100"/>
        </p:scale>
        <p:origin x="1248" y="84"/>
      </p:cViewPr>
      <p:guideLst>
        <p:guide orient="horz" pos="2382"/>
        <p:guide pos="3346"/>
      </p:guideLst>
    </p:cSldViewPr>
  </p:slideViewPr>
  <p:outlineViewPr>
    <p:cViewPr>
      <p:scale>
        <a:sx n="33" d="100"/>
        <a:sy n="33" d="100"/>
      </p:scale>
      <p:origin x="210" y="58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987C33-4615-4707-86FC-26CB13077699}" type="doc">
      <dgm:prSet loTypeId="urn:microsoft.com/office/officeart/2005/8/layout/radial5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86ACEC92-900C-463E-9547-D5F65CFAB74E}">
      <dgm:prSet phldrT="[Текст]"/>
      <dgm:spPr/>
      <dgm:t>
        <a:bodyPr/>
        <a:lstStyle/>
        <a:p>
          <a:r>
            <a:rPr lang="ru-RU" b="1" dirty="0" smtClean="0">
              <a:latin typeface="Comic Sans MS" pitchFamily="66" charset="0"/>
            </a:rPr>
            <a:t>Система работы по проекту </a:t>
          </a:r>
          <a:endParaRPr lang="ru-RU" b="1" dirty="0">
            <a:latin typeface="Comic Sans MS" pitchFamily="66" charset="0"/>
          </a:endParaRPr>
        </a:p>
      </dgm:t>
    </dgm:pt>
    <dgm:pt modelId="{3A43CCFC-9122-44A4-8552-D1EA1078FDA4}" type="parTrans" cxnId="{393EB327-4674-4F6D-89A7-6FA6CFAF17EC}">
      <dgm:prSet/>
      <dgm:spPr/>
      <dgm:t>
        <a:bodyPr/>
        <a:lstStyle/>
        <a:p>
          <a:endParaRPr lang="ru-RU"/>
        </a:p>
      </dgm:t>
    </dgm:pt>
    <dgm:pt modelId="{B35CE8EB-5EC7-4848-B084-9C431D199A47}" type="sibTrans" cxnId="{393EB327-4674-4F6D-89A7-6FA6CFAF17EC}">
      <dgm:prSet/>
      <dgm:spPr/>
      <dgm:t>
        <a:bodyPr/>
        <a:lstStyle/>
        <a:p>
          <a:endParaRPr lang="ru-RU"/>
        </a:p>
      </dgm:t>
    </dgm:pt>
    <dgm:pt modelId="{09A3522E-9AF7-4B09-ACF9-BC773893425A}">
      <dgm:prSet phldrT="[Текст]"/>
      <dgm:spPr/>
      <dgm:t>
        <a:bodyPr/>
        <a:lstStyle/>
        <a:p>
          <a:r>
            <a:rPr lang="ru-RU" b="1" dirty="0" smtClean="0">
              <a:latin typeface="Comic Sans MS" pitchFamily="66" charset="0"/>
            </a:rPr>
            <a:t>Создание предметно-развивающей среды</a:t>
          </a:r>
          <a:endParaRPr lang="ru-RU" b="1" dirty="0">
            <a:latin typeface="Comic Sans MS" pitchFamily="66" charset="0"/>
          </a:endParaRPr>
        </a:p>
      </dgm:t>
    </dgm:pt>
    <dgm:pt modelId="{57758991-C75B-423D-BD4F-DD50C0F95131}" type="parTrans" cxnId="{D2993575-ABC4-405A-9DCE-EE58AB76FA4E}">
      <dgm:prSet/>
      <dgm:spPr/>
      <dgm:t>
        <a:bodyPr/>
        <a:lstStyle/>
        <a:p>
          <a:endParaRPr lang="ru-RU"/>
        </a:p>
      </dgm:t>
    </dgm:pt>
    <dgm:pt modelId="{2023362E-99AF-4201-AF38-B083F77EB36B}" type="sibTrans" cxnId="{D2993575-ABC4-405A-9DCE-EE58AB76FA4E}">
      <dgm:prSet/>
      <dgm:spPr/>
      <dgm:t>
        <a:bodyPr/>
        <a:lstStyle/>
        <a:p>
          <a:endParaRPr lang="ru-RU"/>
        </a:p>
      </dgm:t>
    </dgm:pt>
    <dgm:pt modelId="{5B44822C-95CC-49EF-9331-9EBEED5D3916}">
      <dgm:prSet phldrT="[Текст]"/>
      <dgm:spPr/>
      <dgm:t>
        <a:bodyPr/>
        <a:lstStyle/>
        <a:p>
          <a:r>
            <a:rPr lang="ru-RU" b="1" dirty="0" smtClean="0">
              <a:latin typeface="Comic Sans MS" pitchFamily="66" charset="0"/>
            </a:rPr>
            <a:t>Сотрудничество  с родителями</a:t>
          </a:r>
          <a:endParaRPr lang="ru-RU" b="1" dirty="0">
            <a:latin typeface="Comic Sans MS" pitchFamily="66" charset="0"/>
          </a:endParaRPr>
        </a:p>
      </dgm:t>
    </dgm:pt>
    <dgm:pt modelId="{ADD07A9E-313B-412F-8F94-DF2A33D56736}" type="parTrans" cxnId="{81F10B35-8B77-433E-9438-29E60584DF08}">
      <dgm:prSet/>
      <dgm:spPr/>
      <dgm:t>
        <a:bodyPr/>
        <a:lstStyle/>
        <a:p>
          <a:endParaRPr lang="ru-RU"/>
        </a:p>
      </dgm:t>
    </dgm:pt>
    <dgm:pt modelId="{A2DC1209-BDB3-432C-9E7D-37B068A1DCF2}" type="sibTrans" cxnId="{81F10B35-8B77-433E-9438-29E60584DF08}">
      <dgm:prSet/>
      <dgm:spPr/>
      <dgm:t>
        <a:bodyPr/>
        <a:lstStyle/>
        <a:p>
          <a:endParaRPr lang="ru-RU"/>
        </a:p>
      </dgm:t>
    </dgm:pt>
    <dgm:pt modelId="{69EEA3CE-CC94-4728-9057-5AC55AA18F11}">
      <dgm:prSet phldrT="[Текст]"/>
      <dgm:spPr/>
      <dgm:t>
        <a:bodyPr/>
        <a:lstStyle/>
        <a:p>
          <a:r>
            <a:rPr lang="ru-RU" b="1" dirty="0" smtClean="0">
              <a:latin typeface="Comic Sans MS" pitchFamily="66" charset="0"/>
            </a:rPr>
            <a:t>Совместная деятельность педагога и детей по обогащению игрового опыта и ознакомлению с окружающим</a:t>
          </a:r>
          <a:endParaRPr lang="ru-RU" b="1" dirty="0">
            <a:latin typeface="Comic Sans MS" pitchFamily="66" charset="0"/>
          </a:endParaRPr>
        </a:p>
      </dgm:t>
    </dgm:pt>
    <dgm:pt modelId="{42181077-5408-4686-9884-94707C1DDEB2}" type="parTrans" cxnId="{5AE67190-846E-4617-8650-F360D27655A7}">
      <dgm:prSet/>
      <dgm:spPr/>
      <dgm:t>
        <a:bodyPr/>
        <a:lstStyle/>
        <a:p>
          <a:endParaRPr lang="ru-RU"/>
        </a:p>
      </dgm:t>
    </dgm:pt>
    <dgm:pt modelId="{6E651F83-693A-42BB-8850-118995E7A1B0}" type="sibTrans" cxnId="{5AE67190-846E-4617-8650-F360D27655A7}">
      <dgm:prSet/>
      <dgm:spPr/>
      <dgm:t>
        <a:bodyPr/>
        <a:lstStyle/>
        <a:p>
          <a:endParaRPr lang="ru-RU"/>
        </a:p>
      </dgm:t>
    </dgm:pt>
    <dgm:pt modelId="{39556877-56F1-4C41-8E1A-3F1810C4BC39}" type="pres">
      <dgm:prSet presAssocID="{AA987C33-4615-4707-86FC-26CB1307769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EC7927-6DF5-4D88-8F6C-CF0E7372DC69}" type="pres">
      <dgm:prSet presAssocID="{86ACEC92-900C-463E-9547-D5F65CFAB74E}" presName="centerShape" presStyleLbl="node0" presStyleIdx="0" presStyleCnt="1"/>
      <dgm:spPr/>
      <dgm:t>
        <a:bodyPr/>
        <a:lstStyle/>
        <a:p>
          <a:endParaRPr lang="ru-RU"/>
        </a:p>
      </dgm:t>
    </dgm:pt>
    <dgm:pt modelId="{7ACEAF59-00BC-4E7A-8ABC-A7EEEE246BD3}" type="pres">
      <dgm:prSet presAssocID="{57758991-C75B-423D-BD4F-DD50C0F95131}" presName="parTrans" presStyleLbl="sibTrans2D1" presStyleIdx="0" presStyleCnt="3"/>
      <dgm:spPr/>
      <dgm:t>
        <a:bodyPr/>
        <a:lstStyle/>
        <a:p>
          <a:endParaRPr lang="ru-RU"/>
        </a:p>
      </dgm:t>
    </dgm:pt>
    <dgm:pt modelId="{8E407D95-13AD-41D0-9BF3-D63A7425D2B7}" type="pres">
      <dgm:prSet presAssocID="{57758991-C75B-423D-BD4F-DD50C0F95131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BE642E-631E-4667-A431-359757F62D1B}" type="pres">
      <dgm:prSet presAssocID="{09A3522E-9AF7-4B09-ACF9-BC773893425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6212A-2F75-4E94-9159-5026E35C3574}" type="pres">
      <dgm:prSet presAssocID="{ADD07A9E-313B-412F-8F94-DF2A33D56736}" presName="parTrans" presStyleLbl="sibTrans2D1" presStyleIdx="1" presStyleCnt="3"/>
      <dgm:spPr/>
      <dgm:t>
        <a:bodyPr/>
        <a:lstStyle/>
        <a:p>
          <a:endParaRPr lang="ru-RU"/>
        </a:p>
      </dgm:t>
    </dgm:pt>
    <dgm:pt modelId="{E4814016-108E-49E7-B871-D662040FFFD1}" type="pres">
      <dgm:prSet presAssocID="{ADD07A9E-313B-412F-8F94-DF2A33D5673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C96F4B9-5D94-4761-827A-6CD828BEA316}" type="pres">
      <dgm:prSet presAssocID="{5B44822C-95CC-49EF-9331-9EBEED5D391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14245-6F9C-4E72-A9E1-154F1BB952F2}" type="pres">
      <dgm:prSet presAssocID="{42181077-5408-4686-9884-94707C1DDEB2}" presName="parTrans" presStyleLbl="sibTrans2D1" presStyleIdx="2" presStyleCnt="3"/>
      <dgm:spPr/>
      <dgm:t>
        <a:bodyPr/>
        <a:lstStyle/>
        <a:p>
          <a:endParaRPr lang="ru-RU"/>
        </a:p>
      </dgm:t>
    </dgm:pt>
    <dgm:pt modelId="{16E40290-FDF8-4D16-997C-6D7B303C4FF8}" type="pres">
      <dgm:prSet presAssocID="{42181077-5408-4686-9884-94707C1DDEB2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CB3D7A17-548D-4DE2-A1A9-3351E8A35E1C}" type="pres">
      <dgm:prSet presAssocID="{69EEA3CE-CC94-4728-9057-5AC55AA18F1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AC5250-2F3D-4926-8544-3F6AE0915C55}" type="presOf" srcId="{ADD07A9E-313B-412F-8F94-DF2A33D56736}" destId="{F0F6212A-2F75-4E94-9159-5026E35C3574}" srcOrd="0" destOrd="0" presId="urn:microsoft.com/office/officeart/2005/8/layout/radial5"/>
    <dgm:cxn modelId="{81F10B35-8B77-433E-9438-29E60584DF08}" srcId="{86ACEC92-900C-463E-9547-D5F65CFAB74E}" destId="{5B44822C-95CC-49EF-9331-9EBEED5D3916}" srcOrd="1" destOrd="0" parTransId="{ADD07A9E-313B-412F-8F94-DF2A33D56736}" sibTransId="{A2DC1209-BDB3-432C-9E7D-37B068A1DCF2}"/>
    <dgm:cxn modelId="{10B23A0F-DA16-403D-A41C-83A261341411}" type="presOf" srcId="{86ACEC92-900C-463E-9547-D5F65CFAB74E}" destId="{77EC7927-6DF5-4D88-8F6C-CF0E7372DC69}" srcOrd="0" destOrd="0" presId="urn:microsoft.com/office/officeart/2005/8/layout/radial5"/>
    <dgm:cxn modelId="{010E6F8E-24CE-4A5B-AF60-14AB8A6E1891}" type="presOf" srcId="{42181077-5408-4686-9884-94707C1DDEB2}" destId="{16E40290-FDF8-4D16-997C-6D7B303C4FF8}" srcOrd="1" destOrd="0" presId="urn:microsoft.com/office/officeart/2005/8/layout/radial5"/>
    <dgm:cxn modelId="{91C7C453-86F4-41A7-828D-8D5DD437BDDD}" type="presOf" srcId="{ADD07A9E-313B-412F-8F94-DF2A33D56736}" destId="{E4814016-108E-49E7-B871-D662040FFFD1}" srcOrd="1" destOrd="0" presId="urn:microsoft.com/office/officeart/2005/8/layout/radial5"/>
    <dgm:cxn modelId="{D2993575-ABC4-405A-9DCE-EE58AB76FA4E}" srcId="{86ACEC92-900C-463E-9547-D5F65CFAB74E}" destId="{09A3522E-9AF7-4B09-ACF9-BC773893425A}" srcOrd="0" destOrd="0" parTransId="{57758991-C75B-423D-BD4F-DD50C0F95131}" sibTransId="{2023362E-99AF-4201-AF38-B083F77EB36B}"/>
    <dgm:cxn modelId="{9F1E6B37-DE2A-41D8-A572-7F6772475475}" type="presOf" srcId="{AA987C33-4615-4707-86FC-26CB13077699}" destId="{39556877-56F1-4C41-8E1A-3F1810C4BC39}" srcOrd="0" destOrd="0" presId="urn:microsoft.com/office/officeart/2005/8/layout/radial5"/>
    <dgm:cxn modelId="{F36CD673-0E78-4190-9ECC-F63B4A5F3B3F}" type="presOf" srcId="{5B44822C-95CC-49EF-9331-9EBEED5D3916}" destId="{0C96F4B9-5D94-4761-827A-6CD828BEA316}" srcOrd="0" destOrd="0" presId="urn:microsoft.com/office/officeart/2005/8/layout/radial5"/>
    <dgm:cxn modelId="{D01B4E6B-963F-4633-8CBB-5189233847DF}" type="presOf" srcId="{09A3522E-9AF7-4B09-ACF9-BC773893425A}" destId="{14BE642E-631E-4667-A431-359757F62D1B}" srcOrd="0" destOrd="0" presId="urn:microsoft.com/office/officeart/2005/8/layout/radial5"/>
    <dgm:cxn modelId="{729E06EC-686C-44E7-BA47-A0F9B2E1A2A6}" type="presOf" srcId="{57758991-C75B-423D-BD4F-DD50C0F95131}" destId="{7ACEAF59-00BC-4E7A-8ABC-A7EEEE246BD3}" srcOrd="0" destOrd="0" presId="urn:microsoft.com/office/officeart/2005/8/layout/radial5"/>
    <dgm:cxn modelId="{393EB327-4674-4F6D-89A7-6FA6CFAF17EC}" srcId="{AA987C33-4615-4707-86FC-26CB13077699}" destId="{86ACEC92-900C-463E-9547-D5F65CFAB74E}" srcOrd="0" destOrd="0" parTransId="{3A43CCFC-9122-44A4-8552-D1EA1078FDA4}" sibTransId="{B35CE8EB-5EC7-4848-B084-9C431D199A47}"/>
    <dgm:cxn modelId="{5AE67190-846E-4617-8650-F360D27655A7}" srcId="{86ACEC92-900C-463E-9547-D5F65CFAB74E}" destId="{69EEA3CE-CC94-4728-9057-5AC55AA18F11}" srcOrd="2" destOrd="0" parTransId="{42181077-5408-4686-9884-94707C1DDEB2}" sibTransId="{6E651F83-693A-42BB-8850-118995E7A1B0}"/>
    <dgm:cxn modelId="{4E1D5314-08F0-4514-B172-C0018FA3F0CE}" type="presOf" srcId="{57758991-C75B-423D-BD4F-DD50C0F95131}" destId="{8E407D95-13AD-41D0-9BF3-D63A7425D2B7}" srcOrd="1" destOrd="0" presId="urn:microsoft.com/office/officeart/2005/8/layout/radial5"/>
    <dgm:cxn modelId="{6A11651C-B6AF-4C42-B967-DE0DCA0C5971}" type="presOf" srcId="{69EEA3CE-CC94-4728-9057-5AC55AA18F11}" destId="{CB3D7A17-548D-4DE2-A1A9-3351E8A35E1C}" srcOrd="0" destOrd="0" presId="urn:microsoft.com/office/officeart/2005/8/layout/radial5"/>
    <dgm:cxn modelId="{44E4B248-B968-4178-927F-316B1C8A4546}" type="presOf" srcId="{42181077-5408-4686-9884-94707C1DDEB2}" destId="{60F14245-6F9C-4E72-A9E1-154F1BB952F2}" srcOrd="0" destOrd="0" presId="urn:microsoft.com/office/officeart/2005/8/layout/radial5"/>
    <dgm:cxn modelId="{85814A7D-76A2-4F7B-BFF5-AA72A9E3FD91}" type="presParOf" srcId="{39556877-56F1-4C41-8E1A-3F1810C4BC39}" destId="{77EC7927-6DF5-4D88-8F6C-CF0E7372DC69}" srcOrd="0" destOrd="0" presId="urn:microsoft.com/office/officeart/2005/8/layout/radial5"/>
    <dgm:cxn modelId="{77E5DBEF-03F4-4DE0-BC92-40DC2F83BA0A}" type="presParOf" srcId="{39556877-56F1-4C41-8E1A-3F1810C4BC39}" destId="{7ACEAF59-00BC-4E7A-8ABC-A7EEEE246BD3}" srcOrd="1" destOrd="0" presId="urn:microsoft.com/office/officeart/2005/8/layout/radial5"/>
    <dgm:cxn modelId="{C25537C7-E660-46A0-85E9-2892EE4FFBF8}" type="presParOf" srcId="{7ACEAF59-00BC-4E7A-8ABC-A7EEEE246BD3}" destId="{8E407D95-13AD-41D0-9BF3-D63A7425D2B7}" srcOrd="0" destOrd="0" presId="urn:microsoft.com/office/officeart/2005/8/layout/radial5"/>
    <dgm:cxn modelId="{20F76099-9D6E-4777-9250-4E9E87716F54}" type="presParOf" srcId="{39556877-56F1-4C41-8E1A-3F1810C4BC39}" destId="{14BE642E-631E-4667-A431-359757F62D1B}" srcOrd="2" destOrd="0" presId="urn:microsoft.com/office/officeart/2005/8/layout/radial5"/>
    <dgm:cxn modelId="{FD0AFE60-F687-4635-B541-BCC27257A9FC}" type="presParOf" srcId="{39556877-56F1-4C41-8E1A-3F1810C4BC39}" destId="{F0F6212A-2F75-4E94-9159-5026E35C3574}" srcOrd="3" destOrd="0" presId="urn:microsoft.com/office/officeart/2005/8/layout/radial5"/>
    <dgm:cxn modelId="{964741E2-02BE-4595-BD69-B7478C8670F0}" type="presParOf" srcId="{F0F6212A-2F75-4E94-9159-5026E35C3574}" destId="{E4814016-108E-49E7-B871-D662040FFFD1}" srcOrd="0" destOrd="0" presId="urn:microsoft.com/office/officeart/2005/8/layout/radial5"/>
    <dgm:cxn modelId="{E6557F0B-6D8C-4DF4-BE93-7C8718742F0F}" type="presParOf" srcId="{39556877-56F1-4C41-8E1A-3F1810C4BC39}" destId="{0C96F4B9-5D94-4761-827A-6CD828BEA316}" srcOrd="4" destOrd="0" presId="urn:microsoft.com/office/officeart/2005/8/layout/radial5"/>
    <dgm:cxn modelId="{C627461A-2017-4297-ACAA-79975C1DC8F2}" type="presParOf" srcId="{39556877-56F1-4C41-8E1A-3F1810C4BC39}" destId="{60F14245-6F9C-4E72-A9E1-154F1BB952F2}" srcOrd="5" destOrd="0" presId="urn:microsoft.com/office/officeart/2005/8/layout/radial5"/>
    <dgm:cxn modelId="{51425B9A-3590-47E3-8A9D-240251E82E54}" type="presParOf" srcId="{60F14245-6F9C-4E72-A9E1-154F1BB952F2}" destId="{16E40290-FDF8-4D16-997C-6D7B303C4FF8}" srcOrd="0" destOrd="0" presId="urn:microsoft.com/office/officeart/2005/8/layout/radial5"/>
    <dgm:cxn modelId="{7DF1FF02-5DB9-4854-B086-E942C8BD16C2}" type="presParOf" srcId="{39556877-56F1-4C41-8E1A-3F1810C4BC39}" destId="{CB3D7A17-548D-4DE2-A1A9-3351E8A35E1C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9F9D3D4-2C2B-411D-A73B-793CBC6255AB}" type="doc">
      <dgm:prSet loTypeId="urn:microsoft.com/office/officeart/2005/8/layout/radial3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F51625C-D713-4DBD-9279-64F16C0C8A0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НОД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3619CE65-08FB-4D04-BEF8-B0E49E3CCF50}" type="parTrans" cxnId="{3DD69036-7859-4C07-B1BD-14588A905D49}">
      <dgm:prSet/>
      <dgm:spPr/>
      <dgm:t>
        <a:bodyPr/>
        <a:lstStyle/>
        <a:p>
          <a:endParaRPr lang="ru-RU"/>
        </a:p>
      </dgm:t>
    </dgm:pt>
    <dgm:pt modelId="{2615A541-43B1-435E-B44F-7AA990EDB5B2}" type="sibTrans" cxnId="{3DD69036-7859-4C07-B1BD-14588A905D49}">
      <dgm:prSet/>
      <dgm:spPr/>
      <dgm:t>
        <a:bodyPr/>
        <a:lstStyle/>
        <a:p>
          <a:endParaRPr lang="ru-RU"/>
        </a:p>
      </dgm:t>
    </dgm:pt>
    <dgm:pt modelId="{D57315E0-9E17-481E-9F1E-B916645B338D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Экскурсии 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AED4D5B7-A242-4372-8153-BD620C1BDB79}" type="parTrans" cxnId="{243B4987-6BC1-43D4-9640-E06C7428E9D7}">
      <dgm:prSet/>
      <dgm:spPr/>
      <dgm:t>
        <a:bodyPr/>
        <a:lstStyle/>
        <a:p>
          <a:endParaRPr lang="ru-RU"/>
        </a:p>
      </dgm:t>
    </dgm:pt>
    <dgm:pt modelId="{590A46D8-3F69-42B9-BACD-840E63C8B4BD}" type="sibTrans" cxnId="{243B4987-6BC1-43D4-9640-E06C7428E9D7}">
      <dgm:prSet/>
      <dgm:spPr/>
      <dgm:t>
        <a:bodyPr/>
        <a:lstStyle/>
        <a:p>
          <a:endParaRPr lang="ru-RU"/>
        </a:p>
      </dgm:t>
    </dgm:pt>
    <dgm:pt modelId="{F5CC0E7D-4467-4E75-A413-B2527BEA366D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Индивидуальная работа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A573505C-B77A-44C0-BB8A-8E20444370B6}" type="parTrans" cxnId="{DE20C01F-66A5-4F29-BD9B-8430600F8F16}">
      <dgm:prSet/>
      <dgm:spPr/>
      <dgm:t>
        <a:bodyPr/>
        <a:lstStyle/>
        <a:p>
          <a:endParaRPr lang="ru-RU"/>
        </a:p>
      </dgm:t>
    </dgm:pt>
    <dgm:pt modelId="{AF1DFFF6-4D61-4BF3-ABC1-65B066AE7A94}" type="sibTrans" cxnId="{DE20C01F-66A5-4F29-BD9B-8430600F8F16}">
      <dgm:prSet/>
      <dgm:spPr/>
      <dgm:t>
        <a:bodyPr/>
        <a:lstStyle/>
        <a:p>
          <a:endParaRPr lang="ru-RU"/>
        </a:p>
      </dgm:t>
    </dgm:pt>
    <dgm:pt modelId="{C8FD2157-8BAD-400D-8676-74DDF8266080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 Сюжетно-дидактические игры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50BF9F45-99E6-47E1-9534-67D34F92667A}" type="parTrans" cxnId="{F9174077-9D35-40FE-82DD-DC5CEE5118D5}">
      <dgm:prSet/>
      <dgm:spPr/>
      <dgm:t>
        <a:bodyPr/>
        <a:lstStyle/>
        <a:p>
          <a:endParaRPr lang="ru-RU"/>
        </a:p>
      </dgm:t>
    </dgm:pt>
    <dgm:pt modelId="{A2F86018-9542-4839-A1B4-BA1448B77531}" type="sibTrans" cxnId="{F9174077-9D35-40FE-82DD-DC5CEE5118D5}">
      <dgm:prSet/>
      <dgm:spPr/>
      <dgm:t>
        <a:bodyPr/>
        <a:lstStyle/>
        <a:p>
          <a:endParaRPr lang="ru-RU"/>
        </a:p>
      </dgm:t>
    </dgm:pt>
    <dgm:pt modelId="{ABB94D2A-F458-4F68-A67D-2D040128FDC3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Чтение художественной литературы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E98F4EEF-12F4-4A97-927F-990F395A146D}" type="sibTrans" cxnId="{40B16DA3-5A1C-44DD-B074-B6431F26FE0C}">
      <dgm:prSet/>
      <dgm:spPr/>
      <dgm:t>
        <a:bodyPr/>
        <a:lstStyle/>
        <a:p>
          <a:endParaRPr lang="ru-RU"/>
        </a:p>
      </dgm:t>
    </dgm:pt>
    <dgm:pt modelId="{D322CFD9-8A81-489B-9694-AE98A816917D}" type="parTrans" cxnId="{40B16DA3-5A1C-44DD-B074-B6431F26FE0C}">
      <dgm:prSet/>
      <dgm:spPr/>
      <dgm:t>
        <a:bodyPr/>
        <a:lstStyle/>
        <a:p>
          <a:endParaRPr lang="ru-RU"/>
        </a:p>
      </dgm:t>
    </dgm:pt>
    <dgm:pt modelId="{A96B2E3E-31B6-4DBC-A195-195614D009F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Беседы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BD97B67D-5A33-4B43-9A53-63E14981FF52}" type="parTrans" cxnId="{1AE3A3A8-41DB-4B10-A380-1EF9686EC9C2}">
      <dgm:prSet/>
      <dgm:spPr/>
      <dgm:t>
        <a:bodyPr/>
        <a:lstStyle/>
        <a:p>
          <a:endParaRPr lang="ru-RU"/>
        </a:p>
      </dgm:t>
    </dgm:pt>
    <dgm:pt modelId="{94B077A3-8BE2-44B3-BF4C-3CA57DCCA47A}" type="sibTrans" cxnId="{1AE3A3A8-41DB-4B10-A380-1EF9686EC9C2}">
      <dgm:prSet/>
      <dgm:spPr/>
      <dgm:t>
        <a:bodyPr/>
        <a:lstStyle/>
        <a:p>
          <a:endParaRPr lang="ru-RU"/>
        </a:p>
      </dgm:t>
    </dgm:pt>
    <dgm:pt modelId="{492653DD-07DC-4839-A308-EC99A0A245A0}">
      <dgm:prSet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Творческая мастерская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CE229986-7DF3-444F-8E65-5F3B34EA304C}" type="parTrans" cxnId="{D8382B1B-B6A6-48C5-93E2-CC8FC9F7C2D7}">
      <dgm:prSet/>
      <dgm:spPr/>
      <dgm:t>
        <a:bodyPr/>
        <a:lstStyle/>
        <a:p>
          <a:endParaRPr lang="ru-RU"/>
        </a:p>
      </dgm:t>
    </dgm:pt>
    <dgm:pt modelId="{5925086B-5C42-49B2-AA1F-650DA88996FD}" type="sibTrans" cxnId="{D8382B1B-B6A6-48C5-93E2-CC8FC9F7C2D7}">
      <dgm:prSet/>
      <dgm:spPr/>
      <dgm:t>
        <a:bodyPr/>
        <a:lstStyle/>
        <a:p>
          <a:endParaRPr lang="ru-RU"/>
        </a:p>
      </dgm:t>
    </dgm:pt>
    <dgm:pt modelId="{1F84A534-2FF4-4C5F-943A-7D268D30B62F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  <a:latin typeface="Comic Sans MS" pitchFamily="66" charset="0"/>
            </a:rPr>
            <a:t>Дидактические игры</a:t>
          </a:r>
          <a:endParaRPr lang="ru-RU" sz="1400" b="1" dirty="0">
            <a:solidFill>
              <a:schemeClr val="bg1"/>
            </a:solidFill>
            <a:latin typeface="Comic Sans MS" pitchFamily="66" charset="0"/>
          </a:endParaRPr>
        </a:p>
      </dgm:t>
    </dgm:pt>
    <dgm:pt modelId="{D355A8C7-5D54-4339-A5F9-9837099A14EC}" type="parTrans" cxnId="{F9ABA1C2-5C8B-40DC-83F5-CAF9CBBFAC4B}">
      <dgm:prSet/>
      <dgm:spPr/>
      <dgm:t>
        <a:bodyPr/>
        <a:lstStyle/>
        <a:p>
          <a:endParaRPr lang="ru-RU"/>
        </a:p>
      </dgm:t>
    </dgm:pt>
    <dgm:pt modelId="{CCEA35F1-5F7E-4626-BA93-43746A66E0AF}" type="sibTrans" cxnId="{F9ABA1C2-5C8B-40DC-83F5-CAF9CBBFAC4B}">
      <dgm:prSet/>
      <dgm:spPr/>
      <dgm:t>
        <a:bodyPr/>
        <a:lstStyle/>
        <a:p>
          <a:endParaRPr lang="ru-RU"/>
        </a:p>
      </dgm:t>
    </dgm:pt>
    <dgm:pt modelId="{454160D6-374D-4711-A796-8D09BBEF0555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800" b="1" dirty="0" smtClean="0">
            <a:latin typeface="Comic Sans MS" pitchFamily="66" charset="0"/>
          </a:endParaRPr>
        </a:p>
        <a:p>
          <a:r>
            <a:rPr lang="ru-RU" sz="800" b="1" dirty="0" smtClean="0">
              <a:latin typeface="Comic Sans MS" pitchFamily="66" charset="0"/>
            </a:rPr>
            <a:t>0</a:t>
          </a:r>
          <a:endParaRPr lang="ru-RU" sz="800" b="1" dirty="0">
            <a:latin typeface="Comic Sans MS" pitchFamily="66" charset="0"/>
          </a:endParaRPr>
        </a:p>
      </dgm:t>
    </dgm:pt>
    <dgm:pt modelId="{91C8C473-74F8-4A8B-8737-1843F8F3207C}" type="sibTrans" cxnId="{CC3AA6E8-A62E-47D3-B6AD-EB082D96E91F}">
      <dgm:prSet/>
      <dgm:spPr/>
      <dgm:t>
        <a:bodyPr/>
        <a:lstStyle/>
        <a:p>
          <a:endParaRPr lang="ru-RU"/>
        </a:p>
      </dgm:t>
    </dgm:pt>
    <dgm:pt modelId="{0947978D-5B20-4CDD-AB9B-B15FBD68A081}" type="parTrans" cxnId="{CC3AA6E8-A62E-47D3-B6AD-EB082D96E91F}">
      <dgm:prSet/>
      <dgm:spPr/>
      <dgm:t>
        <a:bodyPr/>
        <a:lstStyle/>
        <a:p>
          <a:endParaRPr lang="ru-RU"/>
        </a:p>
      </dgm:t>
    </dgm:pt>
    <dgm:pt modelId="{F3ADB67A-455A-4189-8440-711394838A09}" type="pres">
      <dgm:prSet presAssocID="{39F9D3D4-2C2B-411D-A73B-793CBC6255A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8CA2E1-E5AA-4D83-854F-D587E978121A}" type="pres">
      <dgm:prSet presAssocID="{39F9D3D4-2C2B-411D-A73B-793CBC6255AB}" presName="radial" presStyleCnt="0">
        <dgm:presLayoutVars>
          <dgm:animLvl val="ctr"/>
        </dgm:presLayoutVars>
      </dgm:prSet>
      <dgm:spPr/>
      <dgm:t>
        <a:bodyPr/>
        <a:lstStyle/>
        <a:p>
          <a:endParaRPr lang="ru-RU"/>
        </a:p>
      </dgm:t>
    </dgm:pt>
    <dgm:pt modelId="{34B65D74-6B55-4B13-832F-20129F42F2D4}" type="pres">
      <dgm:prSet presAssocID="{454160D6-374D-4711-A796-8D09BBEF0555}" presName="centerShape" presStyleLbl="vennNode1" presStyleIdx="0" presStyleCnt="9" custLinFactNeighborX="280" custLinFactNeighborY="-481"/>
      <dgm:spPr/>
      <dgm:t>
        <a:bodyPr/>
        <a:lstStyle/>
        <a:p>
          <a:endParaRPr lang="ru-RU"/>
        </a:p>
      </dgm:t>
    </dgm:pt>
    <dgm:pt modelId="{3C5935A8-232B-4D0F-8253-1FCEAA938FC0}" type="pres">
      <dgm:prSet presAssocID="{C8FD2157-8BAD-400D-8676-74DDF8266080}" presName="node" presStyleLbl="vennNode1" presStyleIdx="1" presStyleCnt="9" custScaleX="114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20EEF5-E7EF-49B7-B6FC-EABA32118554}" type="pres">
      <dgm:prSet presAssocID="{7F51625C-D713-4DBD-9279-64F16C0C8A01}" presName="node" presStyleLbl="venn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119C29-ADC8-49A9-9AE7-BC6C541ABDDD}" type="pres">
      <dgm:prSet presAssocID="{1F84A534-2FF4-4C5F-943A-7D268D30B62F}" presName="node" presStyleLbl="vennNode1" presStyleIdx="3" presStyleCnt="9" custScaleX="1223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80A7FC-5C82-4237-BB04-BB3AD100DE2E}" type="pres">
      <dgm:prSet presAssocID="{A96B2E3E-31B6-4DBC-A195-195614D009FC}" presName="node" presStyleLbl="venn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44399-FC54-4329-A000-CEB15278A99A}" type="pres">
      <dgm:prSet presAssocID="{ABB94D2A-F458-4F68-A67D-2D040128FDC3}" presName="node" presStyleLbl="vennNode1" presStyleIdx="5" presStyleCnt="9" custScaleX="1140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6BAB09-95A1-4C0E-9EDD-73C0D3F505B2}" type="pres">
      <dgm:prSet presAssocID="{D57315E0-9E17-481E-9F1E-B916645B338D}" presName="node" presStyleLbl="vennNode1" presStyleIdx="6" presStyleCnt="9" custRadScaleRad="100537" custRadScaleInc="-34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D63CF-4E3F-449E-B250-B25775CBBB2E}" type="pres">
      <dgm:prSet presAssocID="{F5CC0E7D-4467-4E75-A413-B2527BEA366D}" presName="node" presStyleLbl="vennNode1" presStyleIdx="7" presStyleCnt="9" custScaleX="134199" custRadScaleRad="99266" custRadScaleInc="-11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C45A2C-195F-4683-AF1F-66DA56183B86}" type="pres">
      <dgm:prSet presAssocID="{492653DD-07DC-4839-A308-EC99A0A245A0}" presName="node" presStyleLbl="venn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3AA6E8-A62E-47D3-B6AD-EB082D96E91F}" srcId="{39F9D3D4-2C2B-411D-A73B-793CBC6255AB}" destId="{454160D6-374D-4711-A796-8D09BBEF0555}" srcOrd="0" destOrd="0" parTransId="{0947978D-5B20-4CDD-AB9B-B15FBD68A081}" sibTransId="{91C8C473-74F8-4A8B-8737-1843F8F3207C}"/>
    <dgm:cxn modelId="{E11A273B-8519-44DA-AA45-842D080F915A}" type="presOf" srcId="{ABB94D2A-F458-4F68-A67D-2D040128FDC3}" destId="{17944399-FC54-4329-A000-CEB15278A99A}" srcOrd="0" destOrd="0" presId="urn:microsoft.com/office/officeart/2005/8/layout/radial3"/>
    <dgm:cxn modelId="{3DD69036-7859-4C07-B1BD-14588A905D49}" srcId="{454160D6-374D-4711-A796-8D09BBEF0555}" destId="{7F51625C-D713-4DBD-9279-64F16C0C8A01}" srcOrd="1" destOrd="0" parTransId="{3619CE65-08FB-4D04-BEF8-B0E49E3CCF50}" sibTransId="{2615A541-43B1-435E-B44F-7AA990EDB5B2}"/>
    <dgm:cxn modelId="{5494FFD5-BE5F-4CC0-B606-2C35938D6991}" type="presOf" srcId="{A96B2E3E-31B6-4DBC-A195-195614D009FC}" destId="{1880A7FC-5C82-4237-BB04-BB3AD100DE2E}" srcOrd="0" destOrd="0" presId="urn:microsoft.com/office/officeart/2005/8/layout/radial3"/>
    <dgm:cxn modelId="{99380097-3B73-4AC5-B78F-6698F54BB438}" type="presOf" srcId="{C8FD2157-8BAD-400D-8676-74DDF8266080}" destId="{3C5935A8-232B-4D0F-8253-1FCEAA938FC0}" srcOrd="0" destOrd="0" presId="urn:microsoft.com/office/officeart/2005/8/layout/radial3"/>
    <dgm:cxn modelId="{40B16DA3-5A1C-44DD-B074-B6431F26FE0C}" srcId="{454160D6-374D-4711-A796-8D09BBEF0555}" destId="{ABB94D2A-F458-4F68-A67D-2D040128FDC3}" srcOrd="4" destOrd="0" parTransId="{D322CFD9-8A81-489B-9694-AE98A816917D}" sibTransId="{E98F4EEF-12F4-4A97-927F-990F395A146D}"/>
    <dgm:cxn modelId="{297EB115-32C5-45E5-8F7B-CAC9A28B7A48}" type="presOf" srcId="{7F51625C-D713-4DBD-9279-64F16C0C8A01}" destId="{8320EEF5-E7EF-49B7-B6FC-EABA32118554}" srcOrd="0" destOrd="0" presId="urn:microsoft.com/office/officeart/2005/8/layout/radial3"/>
    <dgm:cxn modelId="{BD8C0041-B4A4-42C1-9C37-53950A5B9D36}" type="presOf" srcId="{1F84A534-2FF4-4C5F-943A-7D268D30B62F}" destId="{6A119C29-ADC8-49A9-9AE7-BC6C541ABDDD}" srcOrd="0" destOrd="0" presId="urn:microsoft.com/office/officeart/2005/8/layout/radial3"/>
    <dgm:cxn modelId="{DE20C01F-66A5-4F29-BD9B-8430600F8F16}" srcId="{454160D6-374D-4711-A796-8D09BBEF0555}" destId="{F5CC0E7D-4467-4E75-A413-B2527BEA366D}" srcOrd="6" destOrd="0" parTransId="{A573505C-B77A-44C0-BB8A-8E20444370B6}" sibTransId="{AF1DFFF6-4D61-4BF3-ABC1-65B066AE7A94}"/>
    <dgm:cxn modelId="{D6FB743A-D6FC-4BE2-A08E-BFDFFFD0ED15}" type="presOf" srcId="{492653DD-07DC-4839-A308-EC99A0A245A0}" destId="{DFC45A2C-195F-4683-AF1F-66DA56183B86}" srcOrd="0" destOrd="0" presId="urn:microsoft.com/office/officeart/2005/8/layout/radial3"/>
    <dgm:cxn modelId="{243B4987-6BC1-43D4-9640-E06C7428E9D7}" srcId="{454160D6-374D-4711-A796-8D09BBEF0555}" destId="{D57315E0-9E17-481E-9F1E-B916645B338D}" srcOrd="5" destOrd="0" parTransId="{AED4D5B7-A242-4372-8153-BD620C1BDB79}" sibTransId="{590A46D8-3F69-42B9-BACD-840E63C8B4BD}"/>
    <dgm:cxn modelId="{CB0F6DD7-6558-41E3-BA87-AD3CC0384BEC}" type="presOf" srcId="{F5CC0E7D-4467-4E75-A413-B2527BEA366D}" destId="{728D63CF-4E3F-449E-B250-B25775CBBB2E}" srcOrd="0" destOrd="0" presId="urn:microsoft.com/office/officeart/2005/8/layout/radial3"/>
    <dgm:cxn modelId="{F9ABA1C2-5C8B-40DC-83F5-CAF9CBBFAC4B}" srcId="{454160D6-374D-4711-A796-8D09BBEF0555}" destId="{1F84A534-2FF4-4C5F-943A-7D268D30B62F}" srcOrd="2" destOrd="0" parTransId="{D355A8C7-5D54-4339-A5F9-9837099A14EC}" sibTransId="{CCEA35F1-5F7E-4626-BA93-43746A66E0AF}"/>
    <dgm:cxn modelId="{F9174077-9D35-40FE-82DD-DC5CEE5118D5}" srcId="{454160D6-374D-4711-A796-8D09BBEF0555}" destId="{C8FD2157-8BAD-400D-8676-74DDF8266080}" srcOrd="0" destOrd="0" parTransId="{50BF9F45-99E6-47E1-9534-67D34F92667A}" sibTransId="{A2F86018-9542-4839-A1B4-BA1448B77531}"/>
    <dgm:cxn modelId="{1AE3A3A8-41DB-4B10-A380-1EF9686EC9C2}" srcId="{454160D6-374D-4711-A796-8D09BBEF0555}" destId="{A96B2E3E-31B6-4DBC-A195-195614D009FC}" srcOrd="3" destOrd="0" parTransId="{BD97B67D-5A33-4B43-9A53-63E14981FF52}" sibTransId="{94B077A3-8BE2-44B3-BF4C-3CA57DCCA47A}"/>
    <dgm:cxn modelId="{D8382B1B-B6A6-48C5-93E2-CC8FC9F7C2D7}" srcId="{454160D6-374D-4711-A796-8D09BBEF0555}" destId="{492653DD-07DC-4839-A308-EC99A0A245A0}" srcOrd="7" destOrd="0" parTransId="{CE229986-7DF3-444F-8E65-5F3B34EA304C}" sibTransId="{5925086B-5C42-49B2-AA1F-650DA88996FD}"/>
    <dgm:cxn modelId="{6598BA7F-5E6A-431E-A3C1-1366B8C28EC1}" type="presOf" srcId="{454160D6-374D-4711-A796-8D09BBEF0555}" destId="{34B65D74-6B55-4B13-832F-20129F42F2D4}" srcOrd="0" destOrd="0" presId="urn:microsoft.com/office/officeart/2005/8/layout/radial3"/>
    <dgm:cxn modelId="{6FF3A28D-2977-4973-B56C-D12BA4867971}" type="presOf" srcId="{D57315E0-9E17-481E-9F1E-B916645B338D}" destId="{0C6BAB09-95A1-4C0E-9EDD-73C0D3F505B2}" srcOrd="0" destOrd="0" presId="urn:microsoft.com/office/officeart/2005/8/layout/radial3"/>
    <dgm:cxn modelId="{FE0A64A3-2DBA-4ABD-BF6C-23082C67F78D}" type="presOf" srcId="{39F9D3D4-2C2B-411D-A73B-793CBC6255AB}" destId="{F3ADB67A-455A-4189-8440-711394838A09}" srcOrd="0" destOrd="0" presId="urn:microsoft.com/office/officeart/2005/8/layout/radial3"/>
    <dgm:cxn modelId="{2AADA4F7-1306-42D2-92C0-336A75C956CB}" type="presParOf" srcId="{F3ADB67A-455A-4189-8440-711394838A09}" destId="{168CA2E1-E5AA-4D83-854F-D587E978121A}" srcOrd="0" destOrd="0" presId="urn:microsoft.com/office/officeart/2005/8/layout/radial3"/>
    <dgm:cxn modelId="{E83CCF25-05BB-494B-80C8-7FA76C75655C}" type="presParOf" srcId="{168CA2E1-E5AA-4D83-854F-D587E978121A}" destId="{34B65D74-6B55-4B13-832F-20129F42F2D4}" srcOrd="0" destOrd="0" presId="urn:microsoft.com/office/officeart/2005/8/layout/radial3"/>
    <dgm:cxn modelId="{5C7CA38E-C21A-473F-98E0-3EB91EC89C60}" type="presParOf" srcId="{168CA2E1-E5AA-4D83-854F-D587E978121A}" destId="{3C5935A8-232B-4D0F-8253-1FCEAA938FC0}" srcOrd="1" destOrd="0" presId="urn:microsoft.com/office/officeart/2005/8/layout/radial3"/>
    <dgm:cxn modelId="{DAAC9266-06F6-4B99-A4DC-ECA2A356EFC5}" type="presParOf" srcId="{168CA2E1-E5AA-4D83-854F-D587E978121A}" destId="{8320EEF5-E7EF-49B7-B6FC-EABA32118554}" srcOrd="2" destOrd="0" presId="urn:microsoft.com/office/officeart/2005/8/layout/radial3"/>
    <dgm:cxn modelId="{527A5404-DC18-4786-B254-C7260BD2FB35}" type="presParOf" srcId="{168CA2E1-E5AA-4D83-854F-D587E978121A}" destId="{6A119C29-ADC8-49A9-9AE7-BC6C541ABDDD}" srcOrd="3" destOrd="0" presId="urn:microsoft.com/office/officeart/2005/8/layout/radial3"/>
    <dgm:cxn modelId="{0DBADAF5-B2F7-4FE0-B2EB-5934CE262914}" type="presParOf" srcId="{168CA2E1-E5AA-4D83-854F-D587E978121A}" destId="{1880A7FC-5C82-4237-BB04-BB3AD100DE2E}" srcOrd="4" destOrd="0" presId="urn:microsoft.com/office/officeart/2005/8/layout/radial3"/>
    <dgm:cxn modelId="{1046E02C-5C14-4D76-9DBD-1AF52F61E79E}" type="presParOf" srcId="{168CA2E1-E5AA-4D83-854F-D587E978121A}" destId="{17944399-FC54-4329-A000-CEB15278A99A}" srcOrd="5" destOrd="0" presId="urn:microsoft.com/office/officeart/2005/8/layout/radial3"/>
    <dgm:cxn modelId="{8D065ACA-0F5D-4CE8-B80A-2FD977A9A2FE}" type="presParOf" srcId="{168CA2E1-E5AA-4D83-854F-D587E978121A}" destId="{0C6BAB09-95A1-4C0E-9EDD-73C0D3F505B2}" srcOrd="6" destOrd="0" presId="urn:microsoft.com/office/officeart/2005/8/layout/radial3"/>
    <dgm:cxn modelId="{B1C542F0-1AE3-43FD-B77E-F0B65B41B223}" type="presParOf" srcId="{168CA2E1-E5AA-4D83-854F-D587E978121A}" destId="{728D63CF-4E3F-449E-B250-B25775CBBB2E}" srcOrd="7" destOrd="0" presId="urn:microsoft.com/office/officeart/2005/8/layout/radial3"/>
    <dgm:cxn modelId="{6BCB820A-0BAD-462D-BB40-9014F30B4A20}" type="presParOf" srcId="{168CA2E1-E5AA-4D83-854F-D587E978121A}" destId="{DFC45A2C-195F-4683-AF1F-66DA56183B86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C77396-6CF8-4C45-9E52-2D634C764672}" type="doc">
      <dgm:prSet loTypeId="urn:microsoft.com/office/officeart/2005/8/layout/radial5" loCatId="relationship" qsTypeId="urn:microsoft.com/office/officeart/2005/8/quickstyle/simple5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1ABA4557-D6ED-4251-949B-82CD49A9D076}">
      <dgm:prSet phldrT="[Текст]" custT="1"/>
      <dgm:spPr/>
      <dgm:t>
        <a:bodyPr/>
        <a:lstStyle/>
        <a:p>
          <a:r>
            <a:rPr lang="ru-RU" sz="2400" b="1" i="0" dirty="0" smtClean="0">
              <a:solidFill>
                <a:srgbClr val="C00000"/>
              </a:solidFill>
              <a:latin typeface="Comic Sans MS" pitchFamily="66" charset="0"/>
            </a:rPr>
            <a:t>С/</a:t>
          </a:r>
          <a:r>
            <a:rPr lang="ru-RU" sz="2400" b="1" i="0" dirty="0" err="1" smtClean="0">
              <a:solidFill>
                <a:srgbClr val="C00000"/>
              </a:solidFill>
              <a:latin typeface="Comic Sans MS" pitchFamily="66" charset="0"/>
            </a:rPr>
            <a:t>р</a:t>
          </a:r>
          <a:r>
            <a:rPr lang="ru-RU" sz="2400" b="1" i="0" dirty="0" smtClean="0">
              <a:solidFill>
                <a:srgbClr val="C00000"/>
              </a:solidFill>
              <a:latin typeface="Comic Sans MS" pitchFamily="66" charset="0"/>
            </a:rPr>
            <a:t> игра</a:t>
          </a:r>
          <a:endParaRPr lang="ru-RU" sz="2400" b="1" i="0" dirty="0">
            <a:solidFill>
              <a:srgbClr val="C00000"/>
            </a:solidFill>
            <a:latin typeface="Comic Sans MS" pitchFamily="66" charset="0"/>
          </a:endParaRPr>
        </a:p>
      </dgm:t>
    </dgm:pt>
    <dgm:pt modelId="{757B6D18-1012-4665-B635-89613D498875}" type="parTrans" cxnId="{62D8C6EF-4ACD-4E70-9ECA-E0D452AB0EAC}">
      <dgm:prSet/>
      <dgm:spPr/>
      <dgm:t>
        <a:bodyPr/>
        <a:lstStyle/>
        <a:p>
          <a:endParaRPr lang="ru-RU"/>
        </a:p>
      </dgm:t>
    </dgm:pt>
    <dgm:pt modelId="{A0411418-CAD2-4F8E-9EE4-E9DC6E911CF1}" type="sibTrans" cxnId="{62D8C6EF-4ACD-4E70-9ECA-E0D452AB0EAC}">
      <dgm:prSet/>
      <dgm:spPr/>
      <dgm:t>
        <a:bodyPr/>
        <a:lstStyle/>
        <a:p>
          <a:endParaRPr lang="ru-RU"/>
        </a:p>
      </dgm:t>
    </dgm:pt>
    <dgm:pt modelId="{7C3166C0-6163-49B8-A11A-B8A9198D6CEB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Коммуникация</a:t>
          </a:r>
          <a:endParaRPr lang="ru-RU" sz="1800" dirty="0">
            <a:latin typeface="Comic Sans MS" pitchFamily="66" charset="0"/>
          </a:endParaRPr>
        </a:p>
      </dgm:t>
    </dgm:pt>
    <dgm:pt modelId="{EEB84017-294E-42FA-9262-5D4ADFF8526A}" type="parTrans" cxnId="{373CF5C0-E6CC-45BA-885B-8AA8FE19F1DE}">
      <dgm:prSet/>
      <dgm:spPr/>
      <dgm:t>
        <a:bodyPr/>
        <a:lstStyle/>
        <a:p>
          <a:endParaRPr lang="ru-RU"/>
        </a:p>
      </dgm:t>
    </dgm:pt>
    <dgm:pt modelId="{3691E68A-5A08-48E4-BA8A-240A0272B09D}" type="sibTrans" cxnId="{373CF5C0-E6CC-45BA-885B-8AA8FE19F1DE}">
      <dgm:prSet/>
      <dgm:spPr/>
      <dgm:t>
        <a:bodyPr/>
        <a:lstStyle/>
        <a:p>
          <a:endParaRPr lang="ru-RU"/>
        </a:p>
      </dgm:t>
    </dgm:pt>
    <dgm:pt modelId="{7D7D57B1-1194-409C-9242-C4E9F17A43D9}">
      <dgm:prSet phldrT="[Текст]" custT="1"/>
      <dgm:spPr/>
      <dgm:t>
        <a:bodyPr/>
        <a:lstStyle/>
        <a:p>
          <a:r>
            <a:rPr lang="ru-RU" sz="1800" dirty="0" err="1" smtClean="0">
              <a:latin typeface="Comic Sans MS" pitchFamily="66" charset="0"/>
            </a:rPr>
            <a:t>Безопас</a:t>
          </a:r>
          <a:endParaRPr lang="ru-RU" sz="1800" dirty="0" smtClean="0">
            <a:latin typeface="Comic Sans MS" pitchFamily="66" charset="0"/>
          </a:endParaRPr>
        </a:p>
        <a:p>
          <a:r>
            <a:rPr lang="ru-RU" sz="1800" dirty="0" err="1" smtClean="0">
              <a:latin typeface="Comic Sans MS" pitchFamily="66" charset="0"/>
            </a:rPr>
            <a:t>ность</a:t>
          </a:r>
          <a:endParaRPr lang="ru-RU" sz="1800" dirty="0">
            <a:latin typeface="Comic Sans MS" pitchFamily="66" charset="0"/>
          </a:endParaRPr>
        </a:p>
      </dgm:t>
    </dgm:pt>
    <dgm:pt modelId="{F819031B-E58B-458D-A21F-72674D1F5ABF}" type="parTrans" cxnId="{1FDCAE04-68E9-4F5E-B0F5-AA124D3093BD}">
      <dgm:prSet/>
      <dgm:spPr/>
      <dgm:t>
        <a:bodyPr/>
        <a:lstStyle/>
        <a:p>
          <a:endParaRPr lang="ru-RU"/>
        </a:p>
      </dgm:t>
    </dgm:pt>
    <dgm:pt modelId="{EFF793ED-7EEF-44D8-A367-B5E52CF7B4A1}" type="sibTrans" cxnId="{1FDCAE04-68E9-4F5E-B0F5-AA124D3093BD}">
      <dgm:prSet/>
      <dgm:spPr/>
      <dgm:t>
        <a:bodyPr/>
        <a:lstStyle/>
        <a:p>
          <a:endParaRPr lang="ru-RU"/>
        </a:p>
      </dgm:t>
    </dgm:pt>
    <dgm:pt modelId="{37B57B30-4643-4C05-9E31-658959A0B6CB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Социализация</a:t>
          </a:r>
          <a:endParaRPr lang="ru-RU" sz="1800" dirty="0">
            <a:latin typeface="Comic Sans MS" pitchFamily="66" charset="0"/>
          </a:endParaRPr>
        </a:p>
      </dgm:t>
    </dgm:pt>
    <dgm:pt modelId="{E8C17334-D990-4137-90CF-502F8BD9CA8B}" type="parTrans" cxnId="{E7D1794E-C94F-4D4C-AA3F-FFE792D66784}">
      <dgm:prSet/>
      <dgm:spPr/>
      <dgm:t>
        <a:bodyPr/>
        <a:lstStyle/>
        <a:p>
          <a:endParaRPr lang="ru-RU"/>
        </a:p>
      </dgm:t>
    </dgm:pt>
    <dgm:pt modelId="{003CD243-36B5-40E8-BC6A-D27B6F6E58BD}" type="sibTrans" cxnId="{E7D1794E-C94F-4D4C-AA3F-FFE792D66784}">
      <dgm:prSet/>
      <dgm:spPr/>
      <dgm:t>
        <a:bodyPr/>
        <a:lstStyle/>
        <a:p>
          <a:endParaRPr lang="ru-RU"/>
        </a:p>
      </dgm:t>
    </dgm:pt>
    <dgm:pt modelId="{228DA6E4-5B0E-415B-98F1-07ADD6341F61}">
      <dgm:prSet phldrT="[Текст]" custT="1"/>
      <dgm:spPr/>
      <dgm:t>
        <a:bodyPr/>
        <a:lstStyle/>
        <a:p>
          <a:r>
            <a:rPr lang="ru-RU" sz="1800" dirty="0" err="1" smtClean="0">
              <a:latin typeface="Comic Sans MS" pitchFamily="66" charset="0"/>
            </a:rPr>
            <a:t>Позна</a:t>
          </a:r>
          <a:endParaRPr lang="ru-RU" sz="1800" dirty="0" smtClean="0">
            <a:latin typeface="Comic Sans MS" pitchFamily="66" charset="0"/>
          </a:endParaRPr>
        </a:p>
        <a:p>
          <a:r>
            <a:rPr lang="ru-RU" sz="1800" dirty="0" err="1" smtClean="0">
              <a:latin typeface="Comic Sans MS" pitchFamily="66" charset="0"/>
            </a:rPr>
            <a:t>ние</a:t>
          </a:r>
          <a:endParaRPr lang="ru-RU" sz="1800" dirty="0">
            <a:latin typeface="Comic Sans MS" pitchFamily="66" charset="0"/>
          </a:endParaRPr>
        </a:p>
      </dgm:t>
    </dgm:pt>
    <dgm:pt modelId="{E325E218-7537-46B7-BE46-F100B3BC691C}" type="parTrans" cxnId="{D3E95B27-1FD0-4C47-9BAB-CAB637FAD2CF}">
      <dgm:prSet/>
      <dgm:spPr/>
      <dgm:t>
        <a:bodyPr/>
        <a:lstStyle/>
        <a:p>
          <a:endParaRPr lang="ru-RU"/>
        </a:p>
      </dgm:t>
    </dgm:pt>
    <dgm:pt modelId="{49F647F9-8C81-49A9-96BA-73E93BA75296}" type="sibTrans" cxnId="{D3E95B27-1FD0-4C47-9BAB-CAB637FAD2CF}">
      <dgm:prSet/>
      <dgm:spPr/>
      <dgm:t>
        <a:bodyPr/>
        <a:lstStyle/>
        <a:p>
          <a:endParaRPr lang="ru-RU"/>
        </a:p>
      </dgm:t>
    </dgm:pt>
    <dgm:pt modelId="{B088799D-9B86-4083-83B7-A88C754CD7A6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Художественное творчество</a:t>
          </a:r>
          <a:endParaRPr lang="ru-RU" sz="1800" dirty="0">
            <a:latin typeface="Comic Sans MS" pitchFamily="66" charset="0"/>
          </a:endParaRPr>
        </a:p>
      </dgm:t>
    </dgm:pt>
    <dgm:pt modelId="{F60E1BF1-2295-4949-849C-9998BE83973A}" type="parTrans" cxnId="{6E4904F7-5BA9-4DB9-B780-5FFF3714B18B}">
      <dgm:prSet/>
      <dgm:spPr/>
      <dgm:t>
        <a:bodyPr/>
        <a:lstStyle/>
        <a:p>
          <a:endParaRPr lang="ru-RU"/>
        </a:p>
      </dgm:t>
    </dgm:pt>
    <dgm:pt modelId="{EA305E69-ABA3-4347-95C2-B612B5A5E023}" type="sibTrans" cxnId="{6E4904F7-5BA9-4DB9-B780-5FFF3714B18B}">
      <dgm:prSet/>
      <dgm:spPr/>
      <dgm:t>
        <a:bodyPr/>
        <a:lstStyle/>
        <a:p>
          <a:endParaRPr lang="ru-RU"/>
        </a:p>
      </dgm:t>
    </dgm:pt>
    <dgm:pt modelId="{7BFCA57F-9D50-42E6-A574-BB2C6D161997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Чтение художественной литературы</a:t>
          </a:r>
          <a:endParaRPr lang="ru-RU" sz="1800" dirty="0">
            <a:latin typeface="Comic Sans MS" pitchFamily="66" charset="0"/>
          </a:endParaRPr>
        </a:p>
      </dgm:t>
    </dgm:pt>
    <dgm:pt modelId="{672EDAFF-388C-4BAB-B3E1-B9900B600175}" type="parTrans" cxnId="{8EC1BE0C-E25C-4297-B7A0-F20E68C53B6A}">
      <dgm:prSet/>
      <dgm:spPr/>
      <dgm:t>
        <a:bodyPr/>
        <a:lstStyle/>
        <a:p>
          <a:endParaRPr lang="ru-RU"/>
        </a:p>
      </dgm:t>
    </dgm:pt>
    <dgm:pt modelId="{4FA8C8AC-B5C5-4D24-A8B0-B57FB008FE95}" type="sibTrans" cxnId="{8EC1BE0C-E25C-4297-B7A0-F20E68C53B6A}">
      <dgm:prSet/>
      <dgm:spPr/>
      <dgm:t>
        <a:bodyPr/>
        <a:lstStyle/>
        <a:p>
          <a:endParaRPr lang="ru-RU"/>
        </a:p>
      </dgm:t>
    </dgm:pt>
    <dgm:pt modelId="{29593C21-8056-47E2-84AD-B911FD445CF7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Физическая культура</a:t>
          </a:r>
          <a:endParaRPr lang="ru-RU" sz="1800" dirty="0">
            <a:latin typeface="Comic Sans MS" pitchFamily="66" charset="0"/>
          </a:endParaRPr>
        </a:p>
      </dgm:t>
    </dgm:pt>
    <dgm:pt modelId="{2D74C365-218A-4311-94ED-46FCF13A383E}" type="parTrans" cxnId="{F449CFA5-5EA7-4743-BC43-70538E9AE8A7}">
      <dgm:prSet/>
      <dgm:spPr/>
      <dgm:t>
        <a:bodyPr/>
        <a:lstStyle/>
        <a:p>
          <a:endParaRPr lang="ru-RU"/>
        </a:p>
      </dgm:t>
    </dgm:pt>
    <dgm:pt modelId="{5719433B-EE53-4C98-ABA7-069FBA222068}" type="sibTrans" cxnId="{F449CFA5-5EA7-4743-BC43-70538E9AE8A7}">
      <dgm:prSet/>
      <dgm:spPr/>
      <dgm:t>
        <a:bodyPr/>
        <a:lstStyle/>
        <a:p>
          <a:endParaRPr lang="ru-RU"/>
        </a:p>
      </dgm:t>
    </dgm:pt>
    <dgm:pt modelId="{8F30F7C0-A83B-46E5-BFDE-B8F143FA10EF}">
      <dgm:prSet phldrT="[Текст]"/>
      <dgm:spPr/>
      <dgm:t>
        <a:bodyPr/>
        <a:lstStyle/>
        <a:p>
          <a:endParaRPr lang="ru-RU" sz="1800" dirty="0">
            <a:latin typeface="Comic Sans MS" pitchFamily="66" charset="0"/>
          </a:endParaRPr>
        </a:p>
      </dgm:t>
    </dgm:pt>
    <dgm:pt modelId="{169A480D-2121-40A9-BECF-DA0C5B5D141D}" type="parTrans" cxnId="{0BA53F4B-DB1D-49D2-8171-2BAA58B4B524}">
      <dgm:prSet/>
      <dgm:spPr/>
      <dgm:t>
        <a:bodyPr/>
        <a:lstStyle/>
        <a:p>
          <a:endParaRPr lang="ru-RU"/>
        </a:p>
      </dgm:t>
    </dgm:pt>
    <dgm:pt modelId="{DEDA8841-3CE8-4411-B6E7-99530E141D24}" type="sibTrans" cxnId="{0BA53F4B-DB1D-49D2-8171-2BAA58B4B524}">
      <dgm:prSet/>
      <dgm:spPr/>
      <dgm:t>
        <a:bodyPr/>
        <a:lstStyle/>
        <a:p>
          <a:endParaRPr lang="ru-RU"/>
        </a:p>
      </dgm:t>
    </dgm:pt>
    <dgm:pt modelId="{61A55227-D378-4A9A-B558-23B5C488536D}">
      <dgm:prSet phldrT="[Текст]" custT="1"/>
      <dgm:spPr/>
      <dgm:t>
        <a:bodyPr/>
        <a:lstStyle/>
        <a:p>
          <a:r>
            <a:rPr lang="ru-RU" sz="1800" dirty="0" smtClean="0">
              <a:latin typeface="Comic Sans MS" pitchFamily="66" charset="0"/>
            </a:rPr>
            <a:t>Здоровье </a:t>
          </a:r>
          <a:endParaRPr lang="ru-RU" sz="1800" dirty="0">
            <a:latin typeface="Comic Sans MS" pitchFamily="66" charset="0"/>
          </a:endParaRPr>
        </a:p>
      </dgm:t>
    </dgm:pt>
    <dgm:pt modelId="{581DF59C-6A1B-422F-8BA6-F8F6811584F2}" type="parTrans" cxnId="{4C279252-CEDD-4965-9E4B-24AE6C84B447}">
      <dgm:prSet/>
      <dgm:spPr/>
      <dgm:t>
        <a:bodyPr/>
        <a:lstStyle/>
        <a:p>
          <a:endParaRPr lang="ru-RU"/>
        </a:p>
      </dgm:t>
    </dgm:pt>
    <dgm:pt modelId="{45547A5F-F3E6-4B69-A254-6833A792C586}" type="sibTrans" cxnId="{4C279252-CEDD-4965-9E4B-24AE6C84B447}">
      <dgm:prSet/>
      <dgm:spPr/>
      <dgm:t>
        <a:bodyPr/>
        <a:lstStyle/>
        <a:p>
          <a:endParaRPr lang="ru-RU"/>
        </a:p>
      </dgm:t>
    </dgm:pt>
    <dgm:pt modelId="{FE03C972-CAAF-4302-BCE7-AE7BAFD7BFAC}" type="pres">
      <dgm:prSet presAssocID="{30C77396-6CF8-4C45-9E52-2D634C76467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4E71F88-A8E2-4369-A46E-2109BF94C5F1}" type="pres">
      <dgm:prSet presAssocID="{1ABA4557-D6ED-4251-949B-82CD49A9D076}" presName="centerShape" presStyleLbl="node0" presStyleIdx="0" presStyleCnt="1"/>
      <dgm:spPr/>
      <dgm:t>
        <a:bodyPr/>
        <a:lstStyle/>
        <a:p>
          <a:endParaRPr lang="ru-RU"/>
        </a:p>
      </dgm:t>
    </dgm:pt>
    <dgm:pt modelId="{41D865B1-962C-48DE-9B83-CB94C72C0454}" type="pres">
      <dgm:prSet presAssocID="{EEB84017-294E-42FA-9262-5D4ADFF8526A}" presName="parTrans" presStyleLbl="sibTrans2D1" presStyleIdx="0" presStyleCnt="8"/>
      <dgm:spPr/>
      <dgm:t>
        <a:bodyPr/>
        <a:lstStyle/>
        <a:p>
          <a:endParaRPr lang="ru-RU"/>
        </a:p>
      </dgm:t>
    </dgm:pt>
    <dgm:pt modelId="{959C801C-B0AA-485D-9FDF-FF5D618ADAE7}" type="pres">
      <dgm:prSet presAssocID="{EEB84017-294E-42FA-9262-5D4ADFF8526A}" presName="connectorText" presStyleLbl="sibTrans2D1" presStyleIdx="0" presStyleCnt="8"/>
      <dgm:spPr/>
      <dgm:t>
        <a:bodyPr/>
        <a:lstStyle/>
        <a:p>
          <a:endParaRPr lang="ru-RU"/>
        </a:p>
      </dgm:t>
    </dgm:pt>
    <dgm:pt modelId="{96461512-0779-432B-9523-AC675A08841C}" type="pres">
      <dgm:prSet presAssocID="{7C3166C0-6163-49B8-A11A-B8A9198D6CE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26510-DAFB-4E72-AE09-DED16B1F5D1C}" type="pres">
      <dgm:prSet presAssocID="{F819031B-E58B-458D-A21F-72674D1F5ABF}" presName="parTrans" presStyleLbl="sibTrans2D1" presStyleIdx="1" presStyleCnt="8"/>
      <dgm:spPr/>
      <dgm:t>
        <a:bodyPr/>
        <a:lstStyle/>
        <a:p>
          <a:endParaRPr lang="ru-RU"/>
        </a:p>
      </dgm:t>
    </dgm:pt>
    <dgm:pt modelId="{1F5FEA10-9170-46C5-810F-8209C88D2AB2}" type="pres">
      <dgm:prSet presAssocID="{F819031B-E58B-458D-A21F-72674D1F5ABF}" presName="connectorText" presStyleLbl="sibTrans2D1" presStyleIdx="1" presStyleCnt="8"/>
      <dgm:spPr/>
      <dgm:t>
        <a:bodyPr/>
        <a:lstStyle/>
        <a:p>
          <a:endParaRPr lang="ru-RU"/>
        </a:p>
      </dgm:t>
    </dgm:pt>
    <dgm:pt modelId="{88A25D07-FC5B-4CE9-AAB3-61B941124C1F}" type="pres">
      <dgm:prSet presAssocID="{7D7D57B1-1194-409C-9242-C4E9F17A43D9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7F87C-430A-40B9-AA02-DCD12A845711}" type="pres">
      <dgm:prSet presAssocID="{E8C17334-D990-4137-90CF-502F8BD9CA8B}" presName="parTrans" presStyleLbl="sibTrans2D1" presStyleIdx="2" presStyleCnt="8"/>
      <dgm:spPr/>
      <dgm:t>
        <a:bodyPr/>
        <a:lstStyle/>
        <a:p>
          <a:endParaRPr lang="ru-RU"/>
        </a:p>
      </dgm:t>
    </dgm:pt>
    <dgm:pt modelId="{30A28AD0-9F6F-4E5D-A44D-A5C3F72E873B}" type="pres">
      <dgm:prSet presAssocID="{E8C17334-D990-4137-90CF-502F8BD9CA8B}" presName="connectorText" presStyleLbl="sibTrans2D1" presStyleIdx="2" presStyleCnt="8"/>
      <dgm:spPr/>
      <dgm:t>
        <a:bodyPr/>
        <a:lstStyle/>
        <a:p>
          <a:endParaRPr lang="ru-RU"/>
        </a:p>
      </dgm:t>
    </dgm:pt>
    <dgm:pt modelId="{828B8735-0EA9-4B39-898E-29CA919C297D}" type="pres">
      <dgm:prSet presAssocID="{37B57B30-4643-4C05-9E31-658959A0B6C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39C8A5-76FC-45A6-86E9-C95328BFE85B}" type="pres">
      <dgm:prSet presAssocID="{E325E218-7537-46B7-BE46-F100B3BC691C}" presName="parTrans" presStyleLbl="sibTrans2D1" presStyleIdx="3" presStyleCnt="8"/>
      <dgm:spPr/>
      <dgm:t>
        <a:bodyPr/>
        <a:lstStyle/>
        <a:p>
          <a:endParaRPr lang="ru-RU"/>
        </a:p>
      </dgm:t>
    </dgm:pt>
    <dgm:pt modelId="{E7B7FDB6-6B2C-42C0-B47D-B281836B4807}" type="pres">
      <dgm:prSet presAssocID="{E325E218-7537-46B7-BE46-F100B3BC691C}" presName="connectorText" presStyleLbl="sibTrans2D1" presStyleIdx="3" presStyleCnt="8"/>
      <dgm:spPr/>
      <dgm:t>
        <a:bodyPr/>
        <a:lstStyle/>
        <a:p>
          <a:endParaRPr lang="ru-RU"/>
        </a:p>
      </dgm:t>
    </dgm:pt>
    <dgm:pt modelId="{28A68C3A-CE32-4300-8861-40AAC28A806F}" type="pres">
      <dgm:prSet presAssocID="{228DA6E4-5B0E-415B-98F1-07ADD6341F6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A0A70-86E1-4A2E-81F6-D7EA08F83D2F}" type="pres">
      <dgm:prSet presAssocID="{F60E1BF1-2295-4949-849C-9998BE83973A}" presName="parTrans" presStyleLbl="sibTrans2D1" presStyleIdx="4" presStyleCnt="8"/>
      <dgm:spPr/>
      <dgm:t>
        <a:bodyPr/>
        <a:lstStyle/>
        <a:p>
          <a:endParaRPr lang="ru-RU"/>
        </a:p>
      </dgm:t>
    </dgm:pt>
    <dgm:pt modelId="{9B304784-E890-49CF-9897-F75C9CA83852}" type="pres">
      <dgm:prSet presAssocID="{F60E1BF1-2295-4949-849C-9998BE83973A}" presName="connectorText" presStyleLbl="sibTrans2D1" presStyleIdx="4" presStyleCnt="8"/>
      <dgm:spPr/>
      <dgm:t>
        <a:bodyPr/>
        <a:lstStyle/>
        <a:p>
          <a:endParaRPr lang="ru-RU"/>
        </a:p>
      </dgm:t>
    </dgm:pt>
    <dgm:pt modelId="{962FAE68-D667-4D42-8B1B-1696033C2F5F}" type="pres">
      <dgm:prSet presAssocID="{B088799D-9B86-4083-83B7-A88C754CD7A6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E8436-29A5-4D6A-82B5-64A4E9BA93E9}" type="pres">
      <dgm:prSet presAssocID="{672EDAFF-388C-4BAB-B3E1-B9900B600175}" presName="parTrans" presStyleLbl="sibTrans2D1" presStyleIdx="5" presStyleCnt="8"/>
      <dgm:spPr/>
      <dgm:t>
        <a:bodyPr/>
        <a:lstStyle/>
        <a:p>
          <a:endParaRPr lang="ru-RU"/>
        </a:p>
      </dgm:t>
    </dgm:pt>
    <dgm:pt modelId="{9B173FD2-961C-4C10-9A9B-8FABB639E1B9}" type="pres">
      <dgm:prSet presAssocID="{672EDAFF-388C-4BAB-B3E1-B9900B600175}" presName="connectorText" presStyleLbl="sibTrans2D1" presStyleIdx="5" presStyleCnt="8"/>
      <dgm:spPr/>
      <dgm:t>
        <a:bodyPr/>
        <a:lstStyle/>
        <a:p>
          <a:endParaRPr lang="ru-RU"/>
        </a:p>
      </dgm:t>
    </dgm:pt>
    <dgm:pt modelId="{1EF3AF9A-3B27-4277-AE02-2DD8D1E61BA7}" type="pres">
      <dgm:prSet presAssocID="{7BFCA57F-9D50-42E6-A574-BB2C6D161997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E11E45-3AFA-4B24-AE0B-36F8C3D1C695}" type="pres">
      <dgm:prSet presAssocID="{2D74C365-218A-4311-94ED-46FCF13A383E}" presName="parTrans" presStyleLbl="sibTrans2D1" presStyleIdx="6" presStyleCnt="8"/>
      <dgm:spPr/>
      <dgm:t>
        <a:bodyPr/>
        <a:lstStyle/>
        <a:p>
          <a:endParaRPr lang="ru-RU"/>
        </a:p>
      </dgm:t>
    </dgm:pt>
    <dgm:pt modelId="{9C89E449-9FB4-4898-93FC-D4A7D3163203}" type="pres">
      <dgm:prSet presAssocID="{2D74C365-218A-4311-94ED-46FCF13A383E}" presName="connectorText" presStyleLbl="sibTrans2D1" presStyleIdx="6" presStyleCnt="8"/>
      <dgm:spPr/>
      <dgm:t>
        <a:bodyPr/>
        <a:lstStyle/>
        <a:p>
          <a:endParaRPr lang="ru-RU"/>
        </a:p>
      </dgm:t>
    </dgm:pt>
    <dgm:pt modelId="{65AE2A53-7CF5-41E7-8220-39C05962433A}" type="pres">
      <dgm:prSet presAssocID="{29593C21-8056-47E2-84AD-B911FD445CF7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F3876-7EEC-44A1-86DE-E3E078402CE8}" type="pres">
      <dgm:prSet presAssocID="{581DF59C-6A1B-422F-8BA6-F8F6811584F2}" presName="parTrans" presStyleLbl="sibTrans2D1" presStyleIdx="7" presStyleCnt="8"/>
      <dgm:spPr/>
      <dgm:t>
        <a:bodyPr/>
        <a:lstStyle/>
        <a:p>
          <a:endParaRPr lang="ru-RU"/>
        </a:p>
      </dgm:t>
    </dgm:pt>
    <dgm:pt modelId="{FE258184-D7E8-479F-8ADB-9853F3A65A1A}" type="pres">
      <dgm:prSet presAssocID="{581DF59C-6A1B-422F-8BA6-F8F6811584F2}" presName="connectorText" presStyleLbl="sibTrans2D1" presStyleIdx="7" presStyleCnt="8"/>
      <dgm:spPr/>
      <dgm:t>
        <a:bodyPr/>
        <a:lstStyle/>
        <a:p>
          <a:endParaRPr lang="ru-RU"/>
        </a:p>
      </dgm:t>
    </dgm:pt>
    <dgm:pt modelId="{03023DEF-55D1-4AAA-90CC-7D8459A35B7F}" type="pres">
      <dgm:prSet presAssocID="{61A55227-D378-4A9A-B558-23B5C488536D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B5CD3A-4FC3-4CC6-8BAD-709F25085C27}" type="presOf" srcId="{E8C17334-D990-4137-90CF-502F8BD9CA8B}" destId="{0797F87C-430A-40B9-AA02-DCD12A845711}" srcOrd="0" destOrd="0" presId="urn:microsoft.com/office/officeart/2005/8/layout/radial5"/>
    <dgm:cxn modelId="{1FDCAE04-68E9-4F5E-B0F5-AA124D3093BD}" srcId="{1ABA4557-D6ED-4251-949B-82CD49A9D076}" destId="{7D7D57B1-1194-409C-9242-C4E9F17A43D9}" srcOrd="1" destOrd="0" parTransId="{F819031B-E58B-458D-A21F-72674D1F5ABF}" sibTransId="{EFF793ED-7EEF-44D8-A367-B5E52CF7B4A1}"/>
    <dgm:cxn modelId="{F449CFA5-5EA7-4743-BC43-70538E9AE8A7}" srcId="{1ABA4557-D6ED-4251-949B-82CD49A9D076}" destId="{29593C21-8056-47E2-84AD-B911FD445CF7}" srcOrd="6" destOrd="0" parTransId="{2D74C365-218A-4311-94ED-46FCF13A383E}" sibTransId="{5719433B-EE53-4C98-ABA7-069FBA222068}"/>
    <dgm:cxn modelId="{72604B6A-E027-4856-99DB-A69094109017}" type="presOf" srcId="{EEB84017-294E-42FA-9262-5D4ADFF8526A}" destId="{41D865B1-962C-48DE-9B83-CB94C72C0454}" srcOrd="0" destOrd="0" presId="urn:microsoft.com/office/officeart/2005/8/layout/radial5"/>
    <dgm:cxn modelId="{763F198C-0B51-43F7-90D4-2E7CF7C96E41}" type="presOf" srcId="{1ABA4557-D6ED-4251-949B-82CD49A9D076}" destId="{B4E71F88-A8E2-4369-A46E-2109BF94C5F1}" srcOrd="0" destOrd="0" presId="urn:microsoft.com/office/officeart/2005/8/layout/radial5"/>
    <dgm:cxn modelId="{C1F3560B-6116-4736-99FE-22113D9CF917}" type="presOf" srcId="{B088799D-9B86-4083-83B7-A88C754CD7A6}" destId="{962FAE68-D667-4D42-8B1B-1696033C2F5F}" srcOrd="0" destOrd="0" presId="urn:microsoft.com/office/officeart/2005/8/layout/radial5"/>
    <dgm:cxn modelId="{0BA53F4B-DB1D-49D2-8171-2BAA58B4B524}" srcId="{30C77396-6CF8-4C45-9E52-2D634C764672}" destId="{8F30F7C0-A83B-46E5-BFDE-B8F143FA10EF}" srcOrd="1" destOrd="0" parTransId="{169A480D-2121-40A9-BECF-DA0C5B5D141D}" sibTransId="{DEDA8841-3CE8-4411-B6E7-99530E141D24}"/>
    <dgm:cxn modelId="{122F2128-5B2A-4D28-A500-429AA1166504}" type="presOf" srcId="{7BFCA57F-9D50-42E6-A574-BB2C6D161997}" destId="{1EF3AF9A-3B27-4277-AE02-2DD8D1E61BA7}" srcOrd="0" destOrd="0" presId="urn:microsoft.com/office/officeart/2005/8/layout/radial5"/>
    <dgm:cxn modelId="{458B91E4-7971-4EF3-8B7F-FE13FD7095BC}" type="presOf" srcId="{672EDAFF-388C-4BAB-B3E1-B9900B600175}" destId="{5EEE8436-29A5-4D6A-82B5-64A4E9BA93E9}" srcOrd="0" destOrd="0" presId="urn:microsoft.com/office/officeart/2005/8/layout/radial5"/>
    <dgm:cxn modelId="{4C279252-CEDD-4965-9E4B-24AE6C84B447}" srcId="{1ABA4557-D6ED-4251-949B-82CD49A9D076}" destId="{61A55227-D378-4A9A-B558-23B5C488536D}" srcOrd="7" destOrd="0" parTransId="{581DF59C-6A1B-422F-8BA6-F8F6811584F2}" sibTransId="{45547A5F-F3E6-4B69-A254-6833A792C586}"/>
    <dgm:cxn modelId="{B1829546-7826-48B0-ADD2-201849C8CE77}" type="presOf" srcId="{2D74C365-218A-4311-94ED-46FCF13A383E}" destId="{9C89E449-9FB4-4898-93FC-D4A7D3163203}" srcOrd="1" destOrd="0" presId="urn:microsoft.com/office/officeart/2005/8/layout/radial5"/>
    <dgm:cxn modelId="{D64D7870-82FD-4283-9B0C-5BA29B42FF80}" type="presOf" srcId="{E8C17334-D990-4137-90CF-502F8BD9CA8B}" destId="{30A28AD0-9F6F-4E5D-A44D-A5C3F72E873B}" srcOrd="1" destOrd="0" presId="urn:microsoft.com/office/officeart/2005/8/layout/radial5"/>
    <dgm:cxn modelId="{2C85A1EC-6348-4337-A0C4-BE1F6FD4D083}" type="presOf" srcId="{E325E218-7537-46B7-BE46-F100B3BC691C}" destId="{E7B7FDB6-6B2C-42C0-B47D-B281836B4807}" srcOrd="1" destOrd="0" presId="urn:microsoft.com/office/officeart/2005/8/layout/radial5"/>
    <dgm:cxn modelId="{8EC1BE0C-E25C-4297-B7A0-F20E68C53B6A}" srcId="{1ABA4557-D6ED-4251-949B-82CD49A9D076}" destId="{7BFCA57F-9D50-42E6-A574-BB2C6D161997}" srcOrd="5" destOrd="0" parTransId="{672EDAFF-388C-4BAB-B3E1-B9900B600175}" sibTransId="{4FA8C8AC-B5C5-4D24-A8B0-B57FB008FE95}"/>
    <dgm:cxn modelId="{5DD893E8-1702-46F5-915F-94196872626A}" type="presOf" srcId="{EEB84017-294E-42FA-9262-5D4ADFF8526A}" destId="{959C801C-B0AA-485D-9FDF-FF5D618ADAE7}" srcOrd="1" destOrd="0" presId="urn:microsoft.com/office/officeart/2005/8/layout/radial5"/>
    <dgm:cxn modelId="{B0677F64-4247-457E-9581-0C45E98B2CA6}" type="presOf" srcId="{672EDAFF-388C-4BAB-B3E1-B9900B600175}" destId="{9B173FD2-961C-4C10-9A9B-8FABB639E1B9}" srcOrd="1" destOrd="0" presId="urn:microsoft.com/office/officeart/2005/8/layout/radial5"/>
    <dgm:cxn modelId="{C6040496-0667-4B0B-8C8C-DC115F479E35}" type="presOf" srcId="{29593C21-8056-47E2-84AD-B911FD445CF7}" destId="{65AE2A53-7CF5-41E7-8220-39C05962433A}" srcOrd="0" destOrd="0" presId="urn:microsoft.com/office/officeart/2005/8/layout/radial5"/>
    <dgm:cxn modelId="{74D589C1-5AB5-4681-9772-D846218D9774}" type="presOf" srcId="{7C3166C0-6163-49B8-A11A-B8A9198D6CEB}" destId="{96461512-0779-432B-9523-AC675A08841C}" srcOrd="0" destOrd="0" presId="urn:microsoft.com/office/officeart/2005/8/layout/radial5"/>
    <dgm:cxn modelId="{4430B7D8-A632-493E-B79C-173E77E2CF2C}" type="presOf" srcId="{61A55227-D378-4A9A-B558-23B5C488536D}" destId="{03023DEF-55D1-4AAA-90CC-7D8459A35B7F}" srcOrd="0" destOrd="0" presId="urn:microsoft.com/office/officeart/2005/8/layout/radial5"/>
    <dgm:cxn modelId="{62D8C6EF-4ACD-4E70-9ECA-E0D452AB0EAC}" srcId="{30C77396-6CF8-4C45-9E52-2D634C764672}" destId="{1ABA4557-D6ED-4251-949B-82CD49A9D076}" srcOrd="0" destOrd="0" parTransId="{757B6D18-1012-4665-B635-89613D498875}" sibTransId="{A0411418-CAD2-4F8E-9EE4-E9DC6E911CF1}"/>
    <dgm:cxn modelId="{19BADC8B-5868-4F8A-B5FE-BA885FFCCE5C}" type="presOf" srcId="{F819031B-E58B-458D-A21F-72674D1F5ABF}" destId="{9D526510-DAFB-4E72-AE09-DED16B1F5D1C}" srcOrd="0" destOrd="0" presId="urn:microsoft.com/office/officeart/2005/8/layout/radial5"/>
    <dgm:cxn modelId="{5AFBFEFC-0B6D-4261-80E8-781A98FF7BE0}" type="presOf" srcId="{37B57B30-4643-4C05-9E31-658959A0B6CB}" destId="{828B8735-0EA9-4B39-898E-29CA919C297D}" srcOrd="0" destOrd="0" presId="urn:microsoft.com/office/officeart/2005/8/layout/radial5"/>
    <dgm:cxn modelId="{373CF5C0-E6CC-45BA-885B-8AA8FE19F1DE}" srcId="{1ABA4557-D6ED-4251-949B-82CD49A9D076}" destId="{7C3166C0-6163-49B8-A11A-B8A9198D6CEB}" srcOrd="0" destOrd="0" parTransId="{EEB84017-294E-42FA-9262-5D4ADFF8526A}" sibTransId="{3691E68A-5A08-48E4-BA8A-240A0272B09D}"/>
    <dgm:cxn modelId="{28EB9534-A00D-40FF-8BF8-814178A45AF9}" type="presOf" srcId="{F60E1BF1-2295-4949-849C-9998BE83973A}" destId="{1EDA0A70-86E1-4A2E-81F6-D7EA08F83D2F}" srcOrd="0" destOrd="0" presId="urn:microsoft.com/office/officeart/2005/8/layout/radial5"/>
    <dgm:cxn modelId="{A8C4818A-E3FD-4268-A8E1-463FEC81F7CE}" type="presOf" srcId="{7D7D57B1-1194-409C-9242-C4E9F17A43D9}" destId="{88A25D07-FC5B-4CE9-AAB3-61B941124C1F}" srcOrd="0" destOrd="0" presId="urn:microsoft.com/office/officeart/2005/8/layout/radial5"/>
    <dgm:cxn modelId="{4504ED6D-09A9-45A0-8CD8-6832B0C53F18}" type="presOf" srcId="{228DA6E4-5B0E-415B-98F1-07ADD6341F61}" destId="{28A68C3A-CE32-4300-8861-40AAC28A806F}" srcOrd="0" destOrd="0" presId="urn:microsoft.com/office/officeart/2005/8/layout/radial5"/>
    <dgm:cxn modelId="{DA88C2A3-4CD4-4E0B-BDBF-B670F07EBC84}" type="presOf" srcId="{30C77396-6CF8-4C45-9E52-2D634C764672}" destId="{FE03C972-CAAF-4302-BCE7-AE7BAFD7BFAC}" srcOrd="0" destOrd="0" presId="urn:microsoft.com/office/officeart/2005/8/layout/radial5"/>
    <dgm:cxn modelId="{8EA29FF9-60F8-4321-85B5-69FA0320AE84}" type="presOf" srcId="{F819031B-E58B-458D-A21F-72674D1F5ABF}" destId="{1F5FEA10-9170-46C5-810F-8209C88D2AB2}" srcOrd="1" destOrd="0" presId="urn:microsoft.com/office/officeart/2005/8/layout/radial5"/>
    <dgm:cxn modelId="{47EFC4D1-245C-488E-9E03-3296C332F9B9}" type="presOf" srcId="{581DF59C-6A1B-422F-8BA6-F8F6811584F2}" destId="{1DEF3876-7EEC-44A1-86DE-E3E078402CE8}" srcOrd="0" destOrd="0" presId="urn:microsoft.com/office/officeart/2005/8/layout/radial5"/>
    <dgm:cxn modelId="{6E4904F7-5BA9-4DB9-B780-5FFF3714B18B}" srcId="{1ABA4557-D6ED-4251-949B-82CD49A9D076}" destId="{B088799D-9B86-4083-83B7-A88C754CD7A6}" srcOrd="4" destOrd="0" parTransId="{F60E1BF1-2295-4949-849C-9998BE83973A}" sibTransId="{EA305E69-ABA3-4347-95C2-B612B5A5E023}"/>
    <dgm:cxn modelId="{D3E95B27-1FD0-4C47-9BAB-CAB637FAD2CF}" srcId="{1ABA4557-D6ED-4251-949B-82CD49A9D076}" destId="{228DA6E4-5B0E-415B-98F1-07ADD6341F61}" srcOrd="3" destOrd="0" parTransId="{E325E218-7537-46B7-BE46-F100B3BC691C}" sibTransId="{49F647F9-8C81-49A9-96BA-73E93BA75296}"/>
    <dgm:cxn modelId="{B56DA905-4CE2-403B-A252-92573923D904}" type="presOf" srcId="{F60E1BF1-2295-4949-849C-9998BE83973A}" destId="{9B304784-E890-49CF-9897-F75C9CA83852}" srcOrd="1" destOrd="0" presId="urn:microsoft.com/office/officeart/2005/8/layout/radial5"/>
    <dgm:cxn modelId="{66DAD062-B01A-4743-8BC5-8A14F78EAC1F}" type="presOf" srcId="{E325E218-7537-46B7-BE46-F100B3BC691C}" destId="{6839C8A5-76FC-45A6-86E9-C95328BFE85B}" srcOrd="0" destOrd="0" presId="urn:microsoft.com/office/officeart/2005/8/layout/radial5"/>
    <dgm:cxn modelId="{E7D1794E-C94F-4D4C-AA3F-FFE792D66784}" srcId="{1ABA4557-D6ED-4251-949B-82CD49A9D076}" destId="{37B57B30-4643-4C05-9E31-658959A0B6CB}" srcOrd="2" destOrd="0" parTransId="{E8C17334-D990-4137-90CF-502F8BD9CA8B}" sibTransId="{003CD243-36B5-40E8-BC6A-D27B6F6E58BD}"/>
    <dgm:cxn modelId="{8DFBB68B-83A7-4732-8BA2-F9CF44A138C1}" type="presOf" srcId="{2D74C365-218A-4311-94ED-46FCF13A383E}" destId="{20E11E45-3AFA-4B24-AE0B-36F8C3D1C695}" srcOrd="0" destOrd="0" presId="urn:microsoft.com/office/officeart/2005/8/layout/radial5"/>
    <dgm:cxn modelId="{381048D2-9DA1-432D-A76E-13D910C11835}" type="presOf" srcId="{581DF59C-6A1B-422F-8BA6-F8F6811584F2}" destId="{FE258184-D7E8-479F-8ADB-9853F3A65A1A}" srcOrd="1" destOrd="0" presId="urn:microsoft.com/office/officeart/2005/8/layout/radial5"/>
    <dgm:cxn modelId="{BA9D718A-9C36-4209-BBA6-9B4B5E7685F5}" type="presParOf" srcId="{FE03C972-CAAF-4302-BCE7-AE7BAFD7BFAC}" destId="{B4E71F88-A8E2-4369-A46E-2109BF94C5F1}" srcOrd="0" destOrd="0" presId="urn:microsoft.com/office/officeart/2005/8/layout/radial5"/>
    <dgm:cxn modelId="{A1403CDD-D510-4AC7-A68B-EBC600FDA60E}" type="presParOf" srcId="{FE03C972-CAAF-4302-BCE7-AE7BAFD7BFAC}" destId="{41D865B1-962C-48DE-9B83-CB94C72C0454}" srcOrd="1" destOrd="0" presId="urn:microsoft.com/office/officeart/2005/8/layout/radial5"/>
    <dgm:cxn modelId="{3AEFC253-F510-46ED-ACFD-86F2996C134F}" type="presParOf" srcId="{41D865B1-962C-48DE-9B83-CB94C72C0454}" destId="{959C801C-B0AA-485D-9FDF-FF5D618ADAE7}" srcOrd="0" destOrd="0" presId="urn:microsoft.com/office/officeart/2005/8/layout/radial5"/>
    <dgm:cxn modelId="{42B77EC1-FD19-4D51-9D6B-92C2BEF38419}" type="presParOf" srcId="{FE03C972-CAAF-4302-BCE7-AE7BAFD7BFAC}" destId="{96461512-0779-432B-9523-AC675A08841C}" srcOrd="2" destOrd="0" presId="urn:microsoft.com/office/officeart/2005/8/layout/radial5"/>
    <dgm:cxn modelId="{80253714-6B65-40F8-AC58-938F67FBA996}" type="presParOf" srcId="{FE03C972-CAAF-4302-BCE7-AE7BAFD7BFAC}" destId="{9D526510-DAFB-4E72-AE09-DED16B1F5D1C}" srcOrd="3" destOrd="0" presId="urn:microsoft.com/office/officeart/2005/8/layout/radial5"/>
    <dgm:cxn modelId="{CCF838AE-3F0A-40EB-B86D-DF2DE328AB13}" type="presParOf" srcId="{9D526510-DAFB-4E72-AE09-DED16B1F5D1C}" destId="{1F5FEA10-9170-46C5-810F-8209C88D2AB2}" srcOrd="0" destOrd="0" presId="urn:microsoft.com/office/officeart/2005/8/layout/radial5"/>
    <dgm:cxn modelId="{31A8704D-18BC-41D7-AE94-1593D9CBA800}" type="presParOf" srcId="{FE03C972-CAAF-4302-BCE7-AE7BAFD7BFAC}" destId="{88A25D07-FC5B-4CE9-AAB3-61B941124C1F}" srcOrd="4" destOrd="0" presId="urn:microsoft.com/office/officeart/2005/8/layout/radial5"/>
    <dgm:cxn modelId="{ACEB3E55-F50F-488A-B96B-08022BD5C2CD}" type="presParOf" srcId="{FE03C972-CAAF-4302-BCE7-AE7BAFD7BFAC}" destId="{0797F87C-430A-40B9-AA02-DCD12A845711}" srcOrd="5" destOrd="0" presId="urn:microsoft.com/office/officeart/2005/8/layout/radial5"/>
    <dgm:cxn modelId="{BE0B8A43-D1B9-461D-A035-87A94DA20265}" type="presParOf" srcId="{0797F87C-430A-40B9-AA02-DCD12A845711}" destId="{30A28AD0-9F6F-4E5D-A44D-A5C3F72E873B}" srcOrd="0" destOrd="0" presId="urn:microsoft.com/office/officeart/2005/8/layout/radial5"/>
    <dgm:cxn modelId="{BC8E7054-74E0-48A0-BF6D-FC3680A0B759}" type="presParOf" srcId="{FE03C972-CAAF-4302-BCE7-AE7BAFD7BFAC}" destId="{828B8735-0EA9-4B39-898E-29CA919C297D}" srcOrd="6" destOrd="0" presId="urn:microsoft.com/office/officeart/2005/8/layout/radial5"/>
    <dgm:cxn modelId="{B2A70CF1-04C7-4045-94F3-11478620FA0F}" type="presParOf" srcId="{FE03C972-CAAF-4302-BCE7-AE7BAFD7BFAC}" destId="{6839C8A5-76FC-45A6-86E9-C95328BFE85B}" srcOrd="7" destOrd="0" presId="urn:microsoft.com/office/officeart/2005/8/layout/radial5"/>
    <dgm:cxn modelId="{F57CD25F-726A-489E-A4E1-FB0B93A157A1}" type="presParOf" srcId="{6839C8A5-76FC-45A6-86E9-C95328BFE85B}" destId="{E7B7FDB6-6B2C-42C0-B47D-B281836B4807}" srcOrd="0" destOrd="0" presId="urn:microsoft.com/office/officeart/2005/8/layout/radial5"/>
    <dgm:cxn modelId="{5990E6B6-6E2F-4A15-BE92-084CE44764CA}" type="presParOf" srcId="{FE03C972-CAAF-4302-BCE7-AE7BAFD7BFAC}" destId="{28A68C3A-CE32-4300-8861-40AAC28A806F}" srcOrd="8" destOrd="0" presId="urn:microsoft.com/office/officeart/2005/8/layout/radial5"/>
    <dgm:cxn modelId="{3CAD4333-6496-4A50-A809-9F735CEC0674}" type="presParOf" srcId="{FE03C972-CAAF-4302-BCE7-AE7BAFD7BFAC}" destId="{1EDA0A70-86E1-4A2E-81F6-D7EA08F83D2F}" srcOrd="9" destOrd="0" presId="urn:microsoft.com/office/officeart/2005/8/layout/radial5"/>
    <dgm:cxn modelId="{96996CBB-26BE-49DA-B076-34B103E795F9}" type="presParOf" srcId="{1EDA0A70-86E1-4A2E-81F6-D7EA08F83D2F}" destId="{9B304784-E890-49CF-9897-F75C9CA83852}" srcOrd="0" destOrd="0" presId="urn:microsoft.com/office/officeart/2005/8/layout/radial5"/>
    <dgm:cxn modelId="{712BA426-A907-4169-AEFE-2CAB046A563C}" type="presParOf" srcId="{FE03C972-CAAF-4302-BCE7-AE7BAFD7BFAC}" destId="{962FAE68-D667-4D42-8B1B-1696033C2F5F}" srcOrd="10" destOrd="0" presId="urn:microsoft.com/office/officeart/2005/8/layout/radial5"/>
    <dgm:cxn modelId="{B91FAA3A-6ED8-43FE-8C81-C8390C4DA456}" type="presParOf" srcId="{FE03C972-CAAF-4302-BCE7-AE7BAFD7BFAC}" destId="{5EEE8436-29A5-4D6A-82B5-64A4E9BA93E9}" srcOrd="11" destOrd="0" presId="urn:microsoft.com/office/officeart/2005/8/layout/radial5"/>
    <dgm:cxn modelId="{76CCD27A-6701-4E79-97B3-5E08372F1707}" type="presParOf" srcId="{5EEE8436-29A5-4D6A-82B5-64A4E9BA93E9}" destId="{9B173FD2-961C-4C10-9A9B-8FABB639E1B9}" srcOrd="0" destOrd="0" presId="urn:microsoft.com/office/officeart/2005/8/layout/radial5"/>
    <dgm:cxn modelId="{E364C35C-3BC2-48EB-A2C8-7A61AC563722}" type="presParOf" srcId="{FE03C972-CAAF-4302-BCE7-AE7BAFD7BFAC}" destId="{1EF3AF9A-3B27-4277-AE02-2DD8D1E61BA7}" srcOrd="12" destOrd="0" presId="urn:microsoft.com/office/officeart/2005/8/layout/radial5"/>
    <dgm:cxn modelId="{68BF84C9-977A-41C5-BEC9-D0B455B3C27F}" type="presParOf" srcId="{FE03C972-CAAF-4302-BCE7-AE7BAFD7BFAC}" destId="{20E11E45-3AFA-4B24-AE0B-36F8C3D1C695}" srcOrd="13" destOrd="0" presId="urn:microsoft.com/office/officeart/2005/8/layout/radial5"/>
    <dgm:cxn modelId="{5B28C9AA-E436-4619-A829-04086C92AEAF}" type="presParOf" srcId="{20E11E45-3AFA-4B24-AE0B-36F8C3D1C695}" destId="{9C89E449-9FB4-4898-93FC-D4A7D3163203}" srcOrd="0" destOrd="0" presId="urn:microsoft.com/office/officeart/2005/8/layout/radial5"/>
    <dgm:cxn modelId="{3654819F-0B1E-4091-9DAA-A2E7E3276399}" type="presParOf" srcId="{FE03C972-CAAF-4302-BCE7-AE7BAFD7BFAC}" destId="{65AE2A53-7CF5-41E7-8220-39C05962433A}" srcOrd="14" destOrd="0" presId="urn:microsoft.com/office/officeart/2005/8/layout/radial5"/>
    <dgm:cxn modelId="{01C2AD6A-BA76-45FC-8012-5018B7122647}" type="presParOf" srcId="{FE03C972-CAAF-4302-BCE7-AE7BAFD7BFAC}" destId="{1DEF3876-7EEC-44A1-86DE-E3E078402CE8}" srcOrd="15" destOrd="0" presId="urn:microsoft.com/office/officeart/2005/8/layout/radial5"/>
    <dgm:cxn modelId="{4183C74C-5A40-453B-B412-D1719EF5FE4A}" type="presParOf" srcId="{1DEF3876-7EEC-44A1-86DE-E3E078402CE8}" destId="{FE258184-D7E8-479F-8ADB-9853F3A65A1A}" srcOrd="0" destOrd="0" presId="urn:microsoft.com/office/officeart/2005/8/layout/radial5"/>
    <dgm:cxn modelId="{E2D9EBC8-0359-4371-97B0-09B61D910F00}" type="presParOf" srcId="{FE03C972-CAAF-4302-BCE7-AE7BAFD7BFAC}" destId="{03023DEF-55D1-4AAA-90CC-7D8459A35B7F}" srcOrd="1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82068B4-86AF-4DA5-8D6A-A663C99450BB}" type="doc">
      <dgm:prSet loTypeId="urn:microsoft.com/office/officeart/2005/8/layout/arrow2" loCatId="process" qsTypeId="urn:microsoft.com/office/officeart/2005/8/quickstyle/simple1#1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DCFC2F57-6DA9-4B01-9DED-C1A6D68678AE}" type="pres">
      <dgm:prSet presAssocID="{B82068B4-86AF-4DA5-8D6A-A663C99450BB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E391A26-F299-4700-8FDE-DFC1597861E9}" type="presOf" srcId="{B82068B4-86AF-4DA5-8D6A-A663C99450BB}" destId="{DCFC2F57-6DA9-4B01-9DED-C1A6D68678AE}" srcOrd="0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843023-C68E-461F-B8C4-0C18A369AE17}" type="doc">
      <dgm:prSet loTypeId="urn:microsoft.com/office/officeart/2005/8/layout/radial4" loCatId="relationship" qsTypeId="urn:microsoft.com/office/officeart/2005/8/quickstyle/simple2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83E56EB7-6DEA-4412-9588-991B52D4DB7F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A386D4DF-40FE-44EA-953A-50191EEDE941}" type="parTrans" cxnId="{339943C9-C2C3-453E-B8F2-32DE71D5256E}">
      <dgm:prSet/>
      <dgm:spPr/>
      <dgm:t>
        <a:bodyPr/>
        <a:lstStyle/>
        <a:p>
          <a:endParaRPr lang="ru-RU"/>
        </a:p>
      </dgm:t>
    </dgm:pt>
    <dgm:pt modelId="{499BCFB7-4602-45E4-9ABD-7AF482651B05}" type="sibTrans" cxnId="{339943C9-C2C3-453E-B8F2-32DE71D5256E}">
      <dgm:prSet/>
      <dgm:spPr/>
      <dgm:t>
        <a:bodyPr/>
        <a:lstStyle/>
        <a:p>
          <a:endParaRPr lang="ru-RU"/>
        </a:p>
      </dgm:t>
    </dgm:pt>
    <dgm:pt modelId="{BA18D339-4824-46C3-A2B7-893BD23B26EF}">
      <dgm:prSet phldrT="[Текст]"/>
      <dgm:spPr/>
      <dgm:t>
        <a:bodyPr/>
        <a:lstStyle/>
        <a:p>
          <a:r>
            <a:rPr lang="ru-RU" dirty="0" smtClean="0"/>
            <a:t>Консультации</a:t>
          </a:r>
          <a:endParaRPr lang="ru-RU" dirty="0"/>
        </a:p>
      </dgm:t>
    </dgm:pt>
    <dgm:pt modelId="{BCEDE75D-8A09-4F54-B228-3D6B9B5C16E5}" type="parTrans" cxnId="{FBC72003-6074-4989-BF46-2887869BA2BA}">
      <dgm:prSet/>
      <dgm:spPr/>
      <dgm:t>
        <a:bodyPr/>
        <a:lstStyle/>
        <a:p>
          <a:endParaRPr lang="ru-RU"/>
        </a:p>
      </dgm:t>
    </dgm:pt>
    <dgm:pt modelId="{BEE625B2-A3C5-4CEA-AC43-F46E98DF2D48}" type="sibTrans" cxnId="{FBC72003-6074-4989-BF46-2887869BA2BA}">
      <dgm:prSet/>
      <dgm:spPr/>
      <dgm:t>
        <a:bodyPr/>
        <a:lstStyle/>
        <a:p>
          <a:endParaRPr lang="ru-RU"/>
        </a:p>
      </dgm:t>
    </dgm:pt>
    <dgm:pt modelId="{EDC534B2-970E-48ED-984A-69F2388029BE}">
      <dgm:prSet phldrT="[Текст]"/>
      <dgm:spPr/>
      <dgm:t>
        <a:bodyPr/>
        <a:lstStyle/>
        <a:p>
          <a:endParaRPr lang="ru-RU" dirty="0"/>
        </a:p>
      </dgm:t>
    </dgm:pt>
    <dgm:pt modelId="{2E40C6D6-87D7-4353-B126-CED7FE4F26D7}" type="parTrans" cxnId="{4C344F96-F62C-412A-831D-06C018B4B391}">
      <dgm:prSet/>
      <dgm:spPr/>
      <dgm:t>
        <a:bodyPr/>
        <a:lstStyle/>
        <a:p>
          <a:endParaRPr lang="ru-RU"/>
        </a:p>
      </dgm:t>
    </dgm:pt>
    <dgm:pt modelId="{0CC60589-C39F-423E-9ED5-032146EAF841}" type="sibTrans" cxnId="{4C344F96-F62C-412A-831D-06C018B4B391}">
      <dgm:prSet/>
      <dgm:spPr/>
      <dgm:t>
        <a:bodyPr/>
        <a:lstStyle/>
        <a:p>
          <a:endParaRPr lang="ru-RU"/>
        </a:p>
      </dgm:t>
    </dgm:pt>
    <dgm:pt modelId="{BAAF3F58-3A80-4AD2-973C-356312147815}">
      <dgm:prSet phldrT="[Текст]" phldr="1"/>
      <dgm:spPr/>
      <dgm:t>
        <a:bodyPr/>
        <a:lstStyle/>
        <a:p>
          <a:endParaRPr lang="ru-RU" dirty="0"/>
        </a:p>
      </dgm:t>
    </dgm:pt>
    <dgm:pt modelId="{E316C063-279D-4436-ACFA-91E0BBC87D30}" type="parTrans" cxnId="{0DACC766-6FE1-45A1-AFD2-779FC1419F42}">
      <dgm:prSet/>
      <dgm:spPr/>
      <dgm:t>
        <a:bodyPr/>
        <a:lstStyle/>
        <a:p>
          <a:endParaRPr lang="ru-RU"/>
        </a:p>
      </dgm:t>
    </dgm:pt>
    <dgm:pt modelId="{64A9E5F3-E6BA-4836-8E81-42B178235EC3}" type="sibTrans" cxnId="{0DACC766-6FE1-45A1-AFD2-779FC1419F42}">
      <dgm:prSet/>
      <dgm:spPr/>
      <dgm:t>
        <a:bodyPr/>
        <a:lstStyle/>
        <a:p>
          <a:endParaRPr lang="ru-RU"/>
        </a:p>
      </dgm:t>
    </dgm:pt>
    <dgm:pt modelId="{ED36AF32-F2FB-4011-B552-2934A9AFE158}">
      <dgm:prSet phldrT="[Текст]" phldr="1"/>
      <dgm:spPr/>
      <dgm:t>
        <a:bodyPr/>
        <a:lstStyle/>
        <a:p>
          <a:endParaRPr lang="ru-RU" dirty="0"/>
        </a:p>
      </dgm:t>
    </dgm:pt>
    <dgm:pt modelId="{3D768B97-E990-4E0A-8501-21D4329989E9}" type="parTrans" cxnId="{FF1B59CD-B281-435A-86AF-D1C959E68F15}">
      <dgm:prSet/>
      <dgm:spPr/>
      <dgm:t>
        <a:bodyPr/>
        <a:lstStyle/>
        <a:p>
          <a:endParaRPr lang="ru-RU"/>
        </a:p>
      </dgm:t>
    </dgm:pt>
    <dgm:pt modelId="{026C02E5-E10B-45E3-92A0-95BAD4F06BDF}" type="sibTrans" cxnId="{FF1B59CD-B281-435A-86AF-D1C959E68F15}">
      <dgm:prSet/>
      <dgm:spPr/>
      <dgm:t>
        <a:bodyPr/>
        <a:lstStyle/>
        <a:p>
          <a:endParaRPr lang="ru-RU"/>
        </a:p>
      </dgm:t>
    </dgm:pt>
    <dgm:pt modelId="{76FB84B2-59D8-4F48-90A4-075C1128EBF4}">
      <dgm:prSet phldrT="[Текст]" phldr="1"/>
      <dgm:spPr/>
      <dgm:t>
        <a:bodyPr/>
        <a:lstStyle/>
        <a:p>
          <a:endParaRPr lang="ru-RU" dirty="0"/>
        </a:p>
      </dgm:t>
    </dgm:pt>
    <dgm:pt modelId="{B620BDAA-0DE3-486C-A99C-4BDC080A9E22}" type="parTrans" cxnId="{CF3889CD-B317-40FB-AEF3-80C615601F6B}">
      <dgm:prSet/>
      <dgm:spPr/>
      <dgm:t>
        <a:bodyPr/>
        <a:lstStyle/>
        <a:p>
          <a:endParaRPr lang="ru-RU"/>
        </a:p>
      </dgm:t>
    </dgm:pt>
    <dgm:pt modelId="{2A47038C-FBF3-4958-9920-18513A73D4DA}" type="sibTrans" cxnId="{CF3889CD-B317-40FB-AEF3-80C615601F6B}">
      <dgm:prSet/>
      <dgm:spPr/>
      <dgm:t>
        <a:bodyPr/>
        <a:lstStyle/>
        <a:p>
          <a:endParaRPr lang="ru-RU"/>
        </a:p>
      </dgm:t>
    </dgm:pt>
    <dgm:pt modelId="{8F55DFEB-2D95-4B33-A6C3-1FEB2AC2A501}">
      <dgm:prSet phldrT="[Текст]" phldr="1"/>
      <dgm:spPr/>
      <dgm:t>
        <a:bodyPr/>
        <a:lstStyle/>
        <a:p>
          <a:endParaRPr lang="ru-RU" dirty="0"/>
        </a:p>
      </dgm:t>
    </dgm:pt>
    <dgm:pt modelId="{4E41E700-EE2F-4959-9EFC-15F1C68C2BED}" type="parTrans" cxnId="{5CD9CA08-CB43-4CE4-8717-D94AB5CB40D3}">
      <dgm:prSet/>
      <dgm:spPr/>
      <dgm:t>
        <a:bodyPr/>
        <a:lstStyle/>
        <a:p>
          <a:endParaRPr lang="ru-RU"/>
        </a:p>
      </dgm:t>
    </dgm:pt>
    <dgm:pt modelId="{C0B456E7-66A0-4A90-86B2-1F5C43EED6F4}" type="sibTrans" cxnId="{5CD9CA08-CB43-4CE4-8717-D94AB5CB40D3}">
      <dgm:prSet/>
      <dgm:spPr/>
      <dgm:t>
        <a:bodyPr/>
        <a:lstStyle/>
        <a:p>
          <a:endParaRPr lang="ru-RU"/>
        </a:p>
      </dgm:t>
    </dgm:pt>
    <dgm:pt modelId="{634CD851-3791-49FE-AA76-63CB31DA2CF4}">
      <dgm:prSet phldrT="[Текст]"/>
      <dgm:spPr/>
      <dgm:t>
        <a:bodyPr/>
        <a:lstStyle/>
        <a:p>
          <a:r>
            <a:rPr lang="ru-RU" dirty="0" smtClean="0"/>
            <a:t>Оформление игрового уголка</a:t>
          </a:r>
          <a:endParaRPr lang="ru-RU" dirty="0"/>
        </a:p>
      </dgm:t>
    </dgm:pt>
    <dgm:pt modelId="{9104022F-8CF7-4158-A9CD-EA69366C3EF1}" type="parTrans" cxnId="{7682B2B3-4AED-4D88-9169-1E21868E64DC}">
      <dgm:prSet/>
      <dgm:spPr/>
      <dgm:t>
        <a:bodyPr/>
        <a:lstStyle/>
        <a:p>
          <a:endParaRPr lang="ru-RU"/>
        </a:p>
      </dgm:t>
    </dgm:pt>
    <dgm:pt modelId="{2CD99240-4BAC-46CE-A370-29FC20D34B8C}" type="sibTrans" cxnId="{7682B2B3-4AED-4D88-9169-1E21868E64DC}">
      <dgm:prSet/>
      <dgm:spPr/>
      <dgm:t>
        <a:bodyPr/>
        <a:lstStyle/>
        <a:p>
          <a:endParaRPr lang="ru-RU"/>
        </a:p>
      </dgm:t>
    </dgm:pt>
    <dgm:pt modelId="{6D8930A8-BCA0-44E8-BB86-ABD7A31737BB}">
      <dgm:prSet phldrT="[Текст]"/>
      <dgm:spPr/>
      <dgm:t>
        <a:bodyPr/>
        <a:lstStyle/>
        <a:p>
          <a:r>
            <a:rPr lang="ru-RU" dirty="0" smtClean="0"/>
            <a:t>Мастер-класс</a:t>
          </a:r>
          <a:endParaRPr lang="ru-RU" dirty="0"/>
        </a:p>
      </dgm:t>
    </dgm:pt>
    <dgm:pt modelId="{99E5DC94-C804-4F70-BD8F-09FE3E8D7AE1}" type="parTrans" cxnId="{C4DB4917-2BEA-4B66-BDEE-13C8D67C672E}">
      <dgm:prSet/>
      <dgm:spPr/>
      <dgm:t>
        <a:bodyPr/>
        <a:lstStyle/>
        <a:p>
          <a:endParaRPr lang="ru-RU"/>
        </a:p>
      </dgm:t>
    </dgm:pt>
    <dgm:pt modelId="{7D41DA20-4B04-4E30-8133-4E6B5C344DBD}" type="sibTrans" cxnId="{C4DB4917-2BEA-4B66-BDEE-13C8D67C672E}">
      <dgm:prSet/>
      <dgm:spPr/>
      <dgm:t>
        <a:bodyPr/>
        <a:lstStyle/>
        <a:p>
          <a:endParaRPr lang="ru-RU"/>
        </a:p>
      </dgm:t>
    </dgm:pt>
    <dgm:pt modelId="{FD2304FC-EB59-45FE-8FF0-B060609CE450}">
      <dgm:prSet phldrT="[Текст]"/>
      <dgm:spPr/>
      <dgm:t>
        <a:bodyPr/>
        <a:lstStyle/>
        <a:p>
          <a:r>
            <a:rPr lang="ru-RU" dirty="0" smtClean="0"/>
            <a:t>Участие родителей в мероприятиях с детьми</a:t>
          </a:r>
          <a:endParaRPr lang="ru-RU" dirty="0"/>
        </a:p>
      </dgm:t>
    </dgm:pt>
    <dgm:pt modelId="{FC96A84B-C580-4266-8332-0FF8E62D017B}" type="parTrans" cxnId="{9348A765-97EA-4476-916C-B258731B815E}">
      <dgm:prSet/>
      <dgm:spPr/>
      <dgm:t>
        <a:bodyPr/>
        <a:lstStyle/>
        <a:p>
          <a:endParaRPr lang="ru-RU"/>
        </a:p>
      </dgm:t>
    </dgm:pt>
    <dgm:pt modelId="{9D960DF8-1E12-47E4-9347-919E96E58A55}" type="sibTrans" cxnId="{9348A765-97EA-4476-916C-B258731B815E}">
      <dgm:prSet/>
      <dgm:spPr/>
      <dgm:t>
        <a:bodyPr/>
        <a:lstStyle/>
        <a:p>
          <a:endParaRPr lang="ru-RU"/>
        </a:p>
      </dgm:t>
    </dgm:pt>
    <dgm:pt modelId="{CBA71769-1AC4-42E5-A923-23AB84731082}" type="pres">
      <dgm:prSet presAssocID="{82843023-C68E-461F-B8C4-0C18A369AE17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0A381E-364E-4187-8E96-15EC2B2D9906}" type="pres">
      <dgm:prSet presAssocID="{83E56EB7-6DEA-4412-9588-991B52D4DB7F}" presName="centerShape" presStyleLbl="node0" presStyleIdx="0" presStyleCnt="1" custScaleX="133999" custScaleY="157224" custLinFactNeighborX="-40617" custLinFactNeighborY="9911"/>
      <dgm:spPr/>
      <dgm:t>
        <a:bodyPr/>
        <a:lstStyle/>
        <a:p>
          <a:endParaRPr lang="ru-RU"/>
        </a:p>
      </dgm:t>
    </dgm:pt>
    <dgm:pt modelId="{B2880A55-A377-4819-8231-D0CCC5A911CA}" type="pres">
      <dgm:prSet presAssocID="{BCEDE75D-8A09-4F54-B228-3D6B9B5C16E5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E1DF34B4-56BC-44A7-A4AE-0C75F0B7EB02}" type="pres">
      <dgm:prSet presAssocID="{BA18D339-4824-46C3-A2B7-893BD23B26EF}" presName="node" presStyleLbl="node1" presStyleIdx="0" presStyleCnt="4" custRadScaleRad="112754" custRadScaleInc="114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90929-DCF7-4EF0-AAAB-7126EF506817}" type="pres">
      <dgm:prSet presAssocID="{9104022F-8CF7-4158-A9CD-EA69366C3EF1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1A4F4A89-3044-4E05-BDB3-6A4BE4DE2D0D}" type="pres">
      <dgm:prSet presAssocID="{634CD851-3791-49FE-AA76-63CB31DA2CF4}" presName="node" presStyleLbl="node1" presStyleIdx="1" presStyleCnt="4" custRadScaleRad="120642" custRadScaleInc="1126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3D6AF2-5500-48A5-BFAE-ADB0BAEAAE9A}" type="pres">
      <dgm:prSet presAssocID="{99E5DC94-C804-4F70-BD8F-09FE3E8D7AE1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A6169623-241E-4032-89D5-8900C65F1D5E}" type="pres">
      <dgm:prSet presAssocID="{6D8930A8-BCA0-44E8-BB86-ABD7A31737BB}" presName="node" presStyleLbl="node1" presStyleIdx="2" presStyleCnt="4" custRadScaleRad="124507" custRadScaleInc="106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6C4121-74F0-4752-B5CA-B18DCDE8958B}" type="pres">
      <dgm:prSet presAssocID="{FC96A84B-C580-4266-8332-0FF8E62D017B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02B48666-7FB0-46BA-8270-51749D720330}" type="pres">
      <dgm:prSet presAssocID="{FD2304FC-EB59-45FE-8FF0-B060609CE450}" presName="node" presStyleLbl="node1" presStyleIdx="3" presStyleCnt="4" custScaleX="93076" custScaleY="92742" custRadScaleRad="87549" custRadScaleInc="80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EE3702-6DCB-4D6D-B316-9EB1696A9F53}" type="presOf" srcId="{FD2304FC-EB59-45FE-8FF0-B060609CE450}" destId="{02B48666-7FB0-46BA-8270-51749D720330}" srcOrd="0" destOrd="0" presId="urn:microsoft.com/office/officeart/2005/8/layout/radial4"/>
    <dgm:cxn modelId="{7682B2B3-4AED-4D88-9169-1E21868E64DC}" srcId="{83E56EB7-6DEA-4412-9588-991B52D4DB7F}" destId="{634CD851-3791-49FE-AA76-63CB31DA2CF4}" srcOrd="1" destOrd="0" parTransId="{9104022F-8CF7-4158-A9CD-EA69366C3EF1}" sibTransId="{2CD99240-4BAC-46CE-A370-29FC20D34B8C}"/>
    <dgm:cxn modelId="{C4DB4917-2BEA-4B66-BDEE-13C8D67C672E}" srcId="{83E56EB7-6DEA-4412-9588-991B52D4DB7F}" destId="{6D8930A8-BCA0-44E8-BB86-ABD7A31737BB}" srcOrd="2" destOrd="0" parTransId="{99E5DC94-C804-4F70-BD8F-09FE3E8D7AE1}" sibTransId="{7D41DA20-4B04-4E30-8133-4E6B5C344DBD}"/>
    <dgm:cxn modelId="{CF3889CD-B317-40FB-AEF3-80C615601F6B}" srcId="{ED36AF32-F2FB-4011-B552-2934A9AFE158}" destId="{76FB84B2-59D8-4F48-90A4-075C1128EBF4}" srcOrd="0" destOrd="0" parTransId="{B620BDAA-0DE3-486C-A99C-4BDC080A9E22}" sibTransId="{2A47038C-FBF3-4958-9920-18513A73D4DA}"/>
    <dgm:cxn modelId="{3949C7B4-5C9E-4140-A54F-8055A911E9D0}" type="presOf" srcId="{83E56EB7-6DEA-4412-9588-991B52D4DB7F}" destId="{070A381E-364E-4187-8E96-15EC2B2D9906}" srcOrd="0" destOrd="0" presId="urn:microsoft.com/office/officeart/2005/8/layout/radial4"/>
    <dgm:cxn modelId="{B04D7202-DAB2-4A44-9119-12BF3A37FFEE}" type="presOf" srcId="{BCEDE75D-8A09-4F54-B228-3D6B9B5C16E5}" destId="{B2880A55-A377-4819-8231-D0CCC5A911CA}" srcOrd="0" destOrd="0" presId="urn:microsoft.com/office/officeart/2005/8/layout/radial4"/>
    <dgm:cxn modelId="{F1E411F3-2E24-41E2-AC23-3A5A77C2343C}" type="presOf" srcId="{99E5DC94-C804-4F70-BD8F-09FE3E8D7AE1}" destId="{A23D6AF2-5500-48A5-BFAE-ADB0BAEAAE9A}" srcOrd="0" destOrd="0" presId="urn:microsoft.com/office/officeart/2005/8/layout/radial4"/>
    <dgm:cxn modelId="{339943C9-C2C3-453E-B8F2-32DE71D5256E}" srcId="{82843023-C68E-461F-B8C4-0C18A369AE17}" destId="{83E56EB7-6DEA-4412-9588-991B52D4DB7F}" srcOrd="0" destOrd="0" parTransId="{A386D4DF-40FE-44EA-953A-50191EEDE941}" sibTransId="{499BCFB7-4602-45E4-9ABD-7AF482651B05}"/>
    <dgm:cxn modelId="{FBC72003-6074-4989-BF46-2887869BA2BA}" srcId="{83E56EB7-6DEA-4412-9588-991B52D4DB7F}" destId="{BA18D339-4824-46C3-A2B7-893BD23B26EF}" srcOrd="0" destOrd="0" parTransId="{BCEDE75D-8A09-4F54-B228-3D6B9B5C16E5}" sibTransId="{BEE625B2-A3C5-4CEA-AC43-F46E98DF2D48}"/>
    <dgm:cxn modelId="{4C344F96-F62C-412A-831D-06C018B4B391}" srcId="{82843023-C68E-461F-B8C4-0C18A369AE17}" destId="{EDC534B2-970E-48ED-984A-69F2388029BE}" srcOrd="1" destOrd="0" parTransId="{2E40C6D6-87D7-4353-B126-CED7FE4F26D7}" sibTransId="{0CC60589-C39F-423E-9ED5-032146EAF841}"/>
    <dgm:cxn modelId="{7C3C425A-C126-4ABD-9E7B-A0D1C0532294}" type="presOf" srcId="{BA18D339-4824-46C3-A2B7-893BD23B26EF}" destId="{E1DF34B4-56BC-44A7-A4AE-0C75F0B7EB02}" srcOrd="0" destOrd="0" presId="urn:microsoft.com/office/officeart/2005/8/layout/radial4"/>
    <dgm:cxn modelId="{D421671F-D1DD-4D41-850F-FAFEAD0FF3D6}" type="presOf" srcId="{82843023-C68E-461F-B8C4-0C18A369AE17}" destId="{CBA71769-1AC4-42E5-A923-23AB84731082}" srcOrd="0" destOrd="0" presId="urn:microsoft.com/office/officeart/2005/8/layout/radial4"/>
    <dgm:cxn modelId="{0DACC766-6FE1-45A1-AFD2-779FC1419F42}" srcId="{EDC534B2-970E-48ED-984A-69F2388029BE}" destId="{BAAF3F58-3A80-4AD2-973C-356312147815}" srcOrd="0" destOrd="0" parTransId="{E316C063-279D-4436-ACFA-91E0BBC87D30}" sibTransId="{64A9E5F3-E6BA-4836-8E81-42B178235EC3}"/>
    <dgm:cxn modelId="{FF1B59CD-B281-435A-86AF-D1C959E68F15}" srcId="{82843023-C68E-461F-B8C4-0C18A369AE17}" destId="{ED36AF32-F2FB-4011-B552-2934A9AFE158}" srcOrd="2" destOrd="0" parTransId="{3D768B97-E990-4E0A-8501-21D4329989E9}" sibTransId="{026C02E5-E10B-45E3-92A0-95BAD4F06BDF}"/>
    <dgm:cxn modelId="{952FB8C8-4637-428C-A8A1-E2F81EC745F6}" type="presOf" srcId="{9104022F-8CF7-4158-A9CD-EA69366C3EF1}" destId="{8CC90929-DCF7-4EF0-AAAB-7126EF506817}" srcOrd="0" destOrd="0" presId="urn:microsoft.com/office/officeart/2005/8/layout/radial4"/>
    <dgm:cxn modelId="{9CF97401-AFC1-41D7-A0E1-18E6A7829935}" type="presOf" srcId="{634CD851-3791-49FE-AA76-63CB31DA2CF4}" destId="{1A4F4A89-3044-4E05-BDB3-6A4BE4DE2D0D}" srcOrd="0" destOrd="0" presId="urn:microsoft.com/office/officeart/2005/8/layout/radial4"/>
    <dgm:cxn modelId="{6DB2E330-1D9D-4530-837B-CEE0C0B460EA}" type="presOf" srcId="{FC96A84B-C580-4266-8332-0FF8E62D017B}" destId="{D96C4121-74F0-4752-B5CA-B18DCDE8958B}" srcOrd="0" destOrd="0" presId="urn:microsoft.com/office/officeart/2005/8/layout/radial4"/>
    <dgm:cxn modelId="{5CD9CA08-CB43-4CE4-8717-D94AB5CB40D3}" srcId="{ED36AF32-F2FB-4011-B552-2934A9AFE158}" destId="{8F55DFEB-2D95-4B33-A6C3-1FEB2AC2A501}" srcOrd="1" destOrd="0" parTransId="{4E41E700-EE2F-4959-9EFC-15F1C68C2BED}" sibTransId="{C0B456E7-66A0-4A90-86B2-1F5C43EED6F4}"/>
    <dgm:cxn modelId="{9348A765-97EA-4476-916C-B258731B815E}" srcId="{83E56EB7-6DEA-4412-9588-991B52D4DB7F}" destId="{FD2304FC-EB59-45FE-8FF0-B060609CE450}" srcOrd="3" destOrd="0" parTransId="{FC96A84B-C580-4266-8332-0FF8E62D017B}" sibTransId="{9D960DF8-1E12-47E4-9347-919E96E58A55}"/>
    <dgm:cxn modelId="{0E15AFCC-CD23-45BC-A76C-0FD54A6205C5}" type="presOf" srcId="{6D8930A8-BCA0-44E8-BB86-ABD7A31737BB}" destId="{A6169623-241E-4032-89D5-8900C65F1D5E}" srcOrd="0" destOrd="0" presId="urn:microsoft.com/office/officeart/2005/8/layout/radial4"/>
    <dgm:cxn modelId="{F2E7FFD0-D682-4101-8DF9-40E285025C79}" type="presParOf" srcId="{CBA71769-1AC4-42E5-A923-23AB84731082}" destId="{070A381E-364E-4187-8E96-15EC2B2D9906}" srcOrd="0" destOrd="0" presId="urn:microsoft.com/office/officeart/2005/8/layout/radial4"/>
    <dgm:cxn modelId="{4CB3F4A0-BF42-4AEC-967A-772C8C63BF0B}" type="presParOf" srcId="{CBA71769-1AC4-42E5-A923-23AB84731082}" destId="{B2880A55-A377-4819-8231-D0CCC5A911CA}" srcOrd="1" destOrd="0" presId="urn:microsoft.com/office/officeart/2005/8/layout/radial4"/>
    <dgm:cxn modelId="{2388E9D7-9250-4A96-BFEA-A5ED8B62FA07}" type="presParOf" srcId="{CBA71769-1AC4-42E5-A923-23AB84731082}" destId="{E1DF34B4-56BC-44A7-A4AE-0C75F0B7EB02}" srcOrd="2" destOrd="0" presId="urn:microsoft.com/office/officeart/2005/8/layout/radial4"/>
    <dgm:cxn modelId="{E20E9EBE-763F-4FBB-94EB-B40B77A9B6FA}" type="presParOf" srcId="{CBA71769-1AC4-42E5-A923-23AB84731082}" destId="{8CC90929-DCF7-4EF0-AAAB-7126EF506817}" srcOrd="3" destOrd="0" presId="urn:microsoft.com/office/officeart/2005/8/layout/radial4"/>
    <dgm:cxn modelId="{FEFC8693-EC33-4343-8B74-CE2A27ADFEA1}" type="presParOf" srcId="{CBA71769-1AC4-42E5-A923-23AB84731082}" destId="{1A4F4A89-3044-4E05-BDB3-6A4BE4DE2D0D}" srcOrd="4" destOrd="0" presId="urn:microsoft.com/office/officeart/2005/8/layout/radial4"/>
    <dgm:cxn modelId="{131867EF-67EC-461C-BBB8-B53E29721DE4}" type="presParOf" srcId="{CBA71769-1AC4-42E5-A923-23AB84731082}" destId="{A23D6AF2-5500-48A5-BFAE-ADB0BAEAAE9A}" srcOrd="5" destOrd="0" presId="urn:microsoft.com/office/officeart/2005/8/layout/radial4"/>
    <dgm:cxn modelId="{3D156129-CF57-49AD-B000-A63C039C1830}" type="presParOf" srcId="{CBA71769-1AC4-42E5-A923-23AB84731082}" destId="{A6169623-241E-4032-89D5-8900C65F1D5E}" srcOrd="6" destOrd="0" presId="urn:microsoft.com/office/officeart/2005/8/layout/radial4"/>
    <dgm:cxn modelId="{7668AE82-B849-466B-93E0-16B23E715E6F}" type="presParOf" srcId="{CBA71769-1AC4-42E5-A923-23AB84731082}" destId="{D96C4121-74F0-4752-B5CA-B18DCDE8958B}" srcOrd="7" destOrd="0" presId="urn:microsoft.com/office/officeart/2005/8/layout/radial4"/>
    <dgm:cxn modelId="{0EA5193E-2DF3-46E4-A547-F083A90D86F4}" type="presParOf" srcId="{CBA71769-1AC4-42E5-A923-23AB84731082}" destId="{02B48666-7FB0-46BA-8270-51749D72033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647" y="2348893"/>
            <a:ext cx="9028669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295" y="4284716"/>
            <a:ext cx="7435374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95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90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58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780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97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17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36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56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69AB0-9538-4B24-83E6-3B70C1FC3570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24378-3359-4B91-9C78-1B4EB078F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38829-BF2F-48C8-92C9-3EE44131C6EF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7CF2E-6C20-4D2E-9016-D3E7CCAC8E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00923" y="302802"/>
            <a:ext cx="2389942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1098" y="302802"/>
            <a:ext cx="6992792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BB358-4EFD-4F12-811F-05416781E42B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462AD-B27A-40A4-8410-39480F88D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B389B-B711-4F56-B94E-E85DCE25B7B1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52E33-B839-471F-A3D1-77D7B23EC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62" y="4858812"/>
            <a:ext cx="9028669" cy="150175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062" y="3204786"/>
            <a:ext cx="9028669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951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90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585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780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9758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170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366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56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57835-C6BB-4E42-AF22-1620B2BE7F9B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3EC7-6EE1-49AB-84B7-30E177CED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1098" y="1764295"/>
            <a:ext cx="4691367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9498" y="1764295"/>
            <a:ext cx="4691367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235C8-8C48-43C6-8974-381878BBF44A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A2CC5-52C3-4750-8EB5-B509A6A76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692533"/>
            <a:ext cx="4693212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9516" indent="0">
              <a:buNone/>
              <a:defRPr sz="2300" b="1"/>
            </a:lvl2pPr>
            <a:lvl3pPr marL="1039033" indent="0">
              <a:buNone/>
              <a:defRPr sz="2000" b="1"/>
            </a:lvl3pPr>
            <a:lvl4pPr marL="1558549" indent="0">
              <a:buNone/>
              <a:defRPr sz="1800" b="1"/>
            </a:lvl4pPr>
            <a:lvl5pPr marL="2078065" indent="0">
              <a:buNone/>
              <a:defRPr sz="1800" b="1"/>
            </a:lvl5pPr>
            <a:lvl6pPr marL="2597582" indent="0">
              <a:buNone/>
              <a:defRPr sz="1800" b="1"/>
            </a:lvl6pPr>
            <a:lvl7pPr marL="3117098" indent="0">
              <a:buNone/>
              <a:defRPr sz="1800" b="1"/>
            </a:lvl7pPr>
            <a:lvl8pPr marL="3636615" indent="0">
              <a:buNone/>
              <a:defRPr sz="1800" b="1"/>
            </a:lvl8pPr>
            <a:lvl9pPr marL="4156131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1098" y="2397901"/>
            <a:ext cx="4693212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810" y="1692533"/>
            <a:ext cx="4695055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9516" indent="0">
              <a:buNone/>
              <a:defRPr sz="2300" b="1"/>
            </a:lvl2pPr>
            <a:lvl3pPr marL="1039033" indent="0">
              <a:buNone/>
              <a:defRPr sz="2000" b="1"/>
            </a:lvl3pPr>
            <a:lvl4pPr marL="1558549" indent="0">
              <a:buNone/>
              <a:defRPr sz="1800" b="1"/>
            </a:lvl4pPr>
            <a:lvl5pPr marL="2078065" indent="0">
              <a:buNone/>
              <a:defRPr sz="1800" b="1"/>
            </a:lvl5pPr>
            <a:lvl6pPr marL="2597582" indent="0">
              <a:buNone/>
              <a:defRPr sz="1800" b="1"/>
            </a:lvl6pPr>
            <a:lvl7pPr marL="3117098" indent="0">
              <a:buNone/>
              <a:defRPr sz="1800" b="1"/>
            </a:lvl7pPr>
            <a:lvl8pPr marL="3636615" indent="0">
              <a:buNone/>
              <a:defRPr sz="1800" b="1"/>
            </a:lvl8pPr>
            <a:lvl9pPr marL="4156131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810" y="2397901"/>
            <a:ext cx="4695055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86FBA-868C-44F0-8ECE-94D07F002E82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C242F-9EA0-47F4-A3AF-5CCC59626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E066D-B803-49B5-A88C-2CE27C225A7C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B06F2-A43A-4D3A-A5FA-29EF683D63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6D603-B296-45B6-85E3-104E2741C469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C080F-6650-4FCB-8F2D-2F7A16C6C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301050"/>
            <a:ext cx="3494553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2893" y="301051"/>
            <a:ext cx="5937972" cy="6453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1582265"/>
            <a:ext cx="349455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9516" indent="0">
              <a:buNone/>
              <a:defRPr sz="1400"/>
            </a:lvl2pPr>
            <a:lvl3pPr marL="1039033" indent="0">
              <a:buNone/>
              <a:defRPr sz="1100"/>
            </a:lvl3pPr>
            <a:lvl4pPr marL="1558549" indent="0">
              <a:buNone/>
              <a:defRPr sz="1000"/>
            </a:lvl4pPr>
            <a:lvl5pPr marL="2078065" indent="0">
              <a:buNone/>
              <a:defRPr sz="1000"/>
            </a:lvl5pPr>
            <a:lvl6pPr marL="2597582" indent="0">
              <a:buNone/>
              <a:defRPr sz="1000"/>
            </a:lvl6pPr>
            <a:lvl7pPr marL="3117098" indent="0">
              <a:buNone/>
              <a:defRPr sz="1000"/>
            </a:lvl7pPr>
            <a:lvl8pPr marL="3636615" indent="0">
              <a:buNone/>
              <a:defRPr sz="1000"/>
            </a:lvl8pPr>
            <a:lvl9pPr marL="415613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804C6-7B06-474A-93A2-ADBD1CB56240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9541C-DC42-48D9-9EE5-E6097CDA01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979" y="5292884"/>
            <a:ext cx="6373178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1979" y="675613"/>
            <a:ext cx="6373178" cy="4536758"/>
          </a:xfrm>
        </p:spPr>
        <p:txBody>
          <a:bodyPr rtlCol="0">
            <a:normAutofit/>
          </a:bodyPr>
          <a:lstStyle>
            <a:lvl1pPr marL="0" indent="0">
              <a:buNone/>
              <a:defRPr sz="3600"/>
            </a:lvl1pPr>
            <a:lvl2pPr marL="519516" indent="0">
              <a:buNone/>
              <a:defRPr sz="3200"/>
            </a:lvl2pPr>
            <a:lvl3pPr marL="1039033" indent="0">
              <a:buNone/>
              <a:defRPr sz="2700"/>
            </a:lvl3pPr>
            <a:lvl4pPr marL="1558549" indent="0">
              <a:buNone/>
              <a:defRPr sz="2300"/>
            </a:lvl4pPr>
            <a:lvl5pPr marL="2078065" indent="0">
              <a:buNone/>
              <a:defRPr sz="2300"/>
            </a:lvl5pPr>
            <a:lvl6pPr marL="2597582" indent="0">
              <a:buNone/>
              <a:defRPr sz="2300"/>
            </a:lvl6pPr>
            <a:lvl7pPr marL="3117098" indent="0">
              <a:buNone/>
              <a:defRPr sz="2300"/>
            </a:lvl7pPr>
            <a:lvl8pPr marL="3636615" indent="0">
              <a:buNone/>
              <a:defRPr sz="2300"/>
            </a:lvl8pPr>
            <a:lvl9pPr marL="4156131" indent="0">
              <a:buNone/>
              <a:defRPr sz="23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1979" y="5917739"/>
            <a:ext cx="6373178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9516" indent="0">
              <a:buNone/>
              <a:defRPr sz="1400"/>
            </a:lvl2pPr>
            <a:lvl3pPr marL="1039033" indent="0">
              <a:buNone/>
              <a:defRPr sz="1100"/>
            </a:lvl3pPr>
            <a:lvl4pPr marL="1558549" indent="0">
              <a:buNone/>
              <a:defRPr sz="1000"/>
            </a:lvl4pPr>
            <a:lvl5pPr marL="2078065" indent="0">
              <a:buNone/>
              <a:defRPr sz="1000"/>
            </a:lvl5pPr>
            <a:lvl6pPr marL="2597582" indent="0">
              <a:buNone/>
              <a:defRPr sz="1000"/>
            </a:lvl6pPr>
            <a:lvl7pPr marL="3117098" indent="0">
              <a:buNone/>
              <a:defRPr sz="1000"/>
            </a:lvl7pPr>
            <a:lvl8pPr marL="3636615" indent="0">
              <a:buNone/>
              <a:defRPr sz="1000"/>
            </a:lvl8pPr>
            <a:lvl9pPr marL="4156131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25E94-1BD8-403C-B46E-55D5051B3E1E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D0E74-3674-491C-8FA5-F5D402548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531813" y="303213"/>
            <a:ext cx="955833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3903" tIns="51952" rIns="103903" bIns="519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531813" y="1763713"/>
            <a:ext cx="9558337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3903" tIns="51952" rIns="103903" bIns="51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1813" y="7008813"/>
            <a:ext cx="2478087" cy="401637"/>
          </a:xfrm>
          <a:prstGeom prst="rect">
            <a:avLst/>
          </a:prstGeom>
        </p:spPr>
        <p:txBody>
          <a:bodyPr vert="horz" lIns="103903" tIns="51952" rIns="103903" bIns="51952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F92E9-6ABD-437B-ADE0-5948926C38EF}" type="datetimeFigureOut">
              <a:rPr lang="ru-RU"/>
              <a:pPr>
                <a:defRPr/>
              </a:pPr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29025" y="7008813"/>
            <a:ext cx="3363913" cy="401637"/>
          </a:xfrm>
          <a:prstGeom prst="rect">
            <a:avLst/>
          </a:prstGeom>
        </p:spPr>
        <p:txBody>
          <a:bodyPr vert="horz" lIns="103903" tIns="51952" rIns="103903" bIns="51952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12063" y="7008813"/>
            <a:ext cx="2478087" cy="401637"/>
          </a:xfrm>
          <a:prstGeom prst="rect">
            <a:avLst/>
          </a:prstGeom>
        </p:spPr>
        <p:txBody>
          <a:bodyPr vert="horz" lIns="103903" tIns="51952" rIns="103903" bIns="51952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362854-2E69-4A00-9104-0694A694B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519516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1039033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558549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2078065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8938" indent="-38893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2963" indent="-3238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8575" indent="-2587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17688" indent="-2587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36800" indent="-258763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57340" indent="-259758" algn="l" defTabSz="103903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76856" indent="-259758" algn="l" defTabSz="103903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96373" indent="-259758" algn="l" defTabSz="103903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15889" indent="-259758" algn="l" defTabSz="1039033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9516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9033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58549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78065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97582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117098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36615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56131" algn="l" defTabSz="103903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281781" y="1908423"/>
            <a:ext cx="9558337" cy="126047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1098" y="315030"/>
            <a:ext cx="9559767" cy="1260219"/>
          </a:xfrm>
        </p:spPr>
        <p:txBody>
          <a:bodyPr rtlCol="0">
            <a:normAutofit lnSpcReduction="10000"/>
          </a:bodyPr>
          <a:lstStyle/>
          <a:p>
            <a:pPr marL="389637" indent="-389637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45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Проект сюжетно-ролевой игры</a:t>
            </a:r>
            <a:r>
              <a:rPr lang="ru-RU" dirty="0"/>
              <a:t> </a:t>
            </a:r>
            <a:r>
              <a:rPr lang="ru-RU" dirty="0" smtClean="0"/>
              <a:t>«Поликлиника» подготовительная группа</a:t>
            </a:r>
            <a:endParaRPr lang="ru-RU" sz="45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057900" y="6694488"/>
            <a:ext cx="4314825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Подготовила: </a:t>
            </a:r>
          </a:p>
          <a:p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Горшкова Светлана Борисовна 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4616" y="1885599"/>
            <a:ext cx="6552729" cy="43419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2794" y="472556"/>
          <a:ext cx="8879359" cy="66949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1128713" y="0"/>
            <a:ext cx="8697912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3200" b="1" u="sng">
                <a:solidFill>
                  <a:srgbClr val="C00000"/>
                </a:solidFill>
                <a:latin typeface="Comic Sans MS" pitchFamily="66" charset="0"/>
              </a:rPr>
              <a:t>Этапы реализации проекта</a:t>
            </a:r>
          </a:p>
        </p:txBody>
      </p:sp>
      <p:sp>
        <p:nvSpPr>
          <p:cNvPr id="12291" name="TextBox 4"/>
          <p:cNvSpPr txBox="1">
            <a:spLocks noChangeArrowheads="1"/>
          </p:cNvSpPr>
          <p:nvPr/>
        </p:nvSpPr>
        <p:spPr bwMode="auto">
          <a:xfrm flipH="1" flipV="1">
            <a:off x="663575" y="-157163"/>
            <a:ext cx="331788" cy="381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839788" y="3938588"/>
            <a:ext cx="9450387" cy="2422525"/>
          </a:xfrm>
        </p:spPr>
        <p:txBody>
          <a:bodyPr/>
          <a:lstStyle/>
          <a:p>
            <a:pPr>
              <a:defRPr/>
            </a:pPr>
            <a:r>
              <a:rPr lang="ru-RU" sz="1800" b="0" cap="none" dirty="0" smtClean="0">
                <a:solidFill>
                  <a:srgbClr val="FF0000"/>
                </a:solidFill>
                <a:latin typeface="Comic Sans MS" pitchFamily="66" charset="0"/>
              </a:rPr>
              <a:t>Мероприятия:</a:t>
            </a: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-Беседа с детьми, анализ детских высказываний, наблюдение за игрой;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анкетирование родителей на тему «ребенок и игра»;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 -Информационный лист для родителей о теме предстоящего проекта;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-Изучение нормативных документов;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-Анализ методической литературы по проблеме;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-Творческая работа по разработке перспективного плана;</a:t>
            </a:r>
            <a:b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1800" b="0" cap="none" dirty="0" smtClean="0">
                <a:solidFill>
                  <a:srgbClr val="002060"/>
                </a:solidFill>
                <a:latin typeface="Comic Sans MS" pitchFamily="66" charset="0"/>
              </a:rPr>
              <a:t>-Обогащение предметно-развивающей среды: приобретение и изготовление дидактических игр, покупка художественной литературы, иллюстрированного материала, наглядной продукции, разработка конспектов занятий, электронных дидактических презентаций.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839788" y="3205163"/>
            <a:ext cx="9367837" cy="1127125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endParaRPr 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  <a:defRPr/>
            </a:pPr>
            <a:endParaRPr 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  <a:defRPr/>
            </a:pPr>
            <a:endParaRPr 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  <a:defRPr/>
            </a:pPr>
            <a:endParaRPr lang="ru-RU" sz="1800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1800" b="1" i="1" u="sng" dirty="0" smtClean="0">
                <a:solidFill>
                  <a:srgbClr val="FF0000"/>
                </a:solidFill>
                <a:latin typeface="Comic Sans MS" pitchFamily="66" charset="0"/>
              </a:rPr>
              <a:t>Подготовительный </a:t>
            </a:r>
            <a:r>
              <a:rPr lang="ru-RU" sz="1800" b="1" i="1" u="sng" dirty="0" err="1" smtClean="0">
                <a:solidFill>
                  <a:srgbClr val="FF0000"/>
                </a:solidFill>
                <a:latin typeface="Comic Sans MS" pitchFamily="66" charset="0"/>
              </a:rPr>
              <a:t>эт</a:t>
            </a:r>
            <a:r>
              <a:rPr lang="ru-RU" sz="1800" b="1" i="1" u="sng" dirty="0" smtClean="0">
                <a:solidFill>
                  <a:srgbClr val="FF0000"/>
                </a:solidFill>
                <a:latin typeface="Comic Sans MS" pitchFamily="66" charset="0"/>
              </a:rPr>
              <a:t> ап</a:t>
            </a:r>
          </a:p>
          <a:p>
            <a:pPr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endParaRPr lang="ru-RU" sz="1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-Выявить уровень развития у детей игровой деятельности;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-Выявить уровень осведомленности родителей в вопросе формирования игровой деятельности детей;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-Создать интерес у родителей к проблеме формирования игровой деятельности  у детей;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-Создать методическое обеспечение по проблеме проекта;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-Разработать перспективный план воспитательно-образовательной работы по теме проекта;</a:t>
            </a:r>
          </a:p>
          <a:p>
            <a:pPr>
              <a:buFont typeface="Arial" charset="0"/>
              <a:buNone/>
              <a:defRPr/>
            </a:pPr>
            <a:r>
              <a:rPr lang="ru-RU" sz="1800" dirty="0" smtClean="0">
                <a:solidFill>
                  <a:srgbClr val="002060"/>
                </a:solidFill>
                <a:latin typeface="Comic Sans MS" pitchFamily="66" charset="0"/>
              </a:rPr>
              <a:t>-Обогатить предметно-развивающую среду по проблеме.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331901" y="472556"/>
          <a:ext cx="10290062" cy="708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830263" y="0"/>
            <a:ext cx="87122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2300" b="1" i="1" u="sng" dirty="0">
                <a:solidFill>
                  <a:srgbClr val="C00000"/>
                </a:solidFill>
                <a:latin typeface="Candara" panose="020E0502030303020204" pitchFamily="34" charset="0"/>
              </a:rPr>
              <a:t>Основной </a:t>
            </a:r>
            <a:r>
              <a:rPr lang="ru-RU" sz="2300" b="1" i="1" u="sng" dirty="0" smtClean="0">
                <a:solidFill>
                  <a:srgbClr val="C00000"/>
                </a:solidFill>
                <a:latin typeface="Candara" panose="020E0502030303020204" pitchFamily="34" charset="0"/>
              </a:rPr>
              <a:t>этап</a:t>
            </a:r>
            <a:r>
              <a:rPr lang="ru-RU" sz="2300" b="1" i="1" u="sng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r>
              <a:rPr lang="ru-RU" sz="2300" dirty="0">
                <a:latin typeface="Comic Sans MS" pitchFamily="66" charset="0"/>
              </a:rPr>
              <a:t/>
            </a:r>
            <a:br>
              <a:rPr lang="ru-RU" sz="2300" dirty="0">
                <a:latin typeface="Comic Sans MS" pitchFamily="66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263" y="0"/>
            <a:ext cx="9259887" cy="70961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FF0000"/>
                </a:solidFill>
                <a:latin typeface="Comic Sans MS" pitchFamily="66" charset="0"/>
              </a:rPr>
              <a:t>Интеграция образовательных областей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214496156"/>
              </p:ext>
            </p:extLst>
          </p:nvPr>
        </p:nvGraphicFramePr>
        <p:xfrm>
          <a:off x="-786450" y="556571"/>
          <a:ext cx="12028896" cy="69311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829810" y="0"/>
          <a:ext cx="8962344" cy="7167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995779" y="472556"/>
          <a:ext cx="9377267" cy="653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846485" y="7087537"/>
            <a:ext cx="70532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2300" b="1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300" b="1" dirty="0">
                <a:solidFill>
                  <a:srgbClr val="FF0000"/>
                </a:solidFill>
                <a:latin typeface="Comic Sans MS" pitchFamily="66" charset="0"/>
              </a:rPr>
              <a:t>Уголок «</a:t>
            </a:r>
            <a:r>
              <a:rPr lang="ru-RU" sz="2300" b="1" dirty="0" err="1" smtClean="0">
                <a:solidFill>
                  <a:srgbClr val="FF0000"/>
                </a:solidFill>
                <a:latin typeface="Comic Sans MS" pitchFamily="66" charset="0"/>
              </a:rPr>
              <a:t>Мед.Центр</a:t>
            </a:r>
            <a:r>
              <a:rPr lang="ru-RU" sz="2300" b="1" dirty="0" smtClean="0">
                <a:solidFill>
                  <a:srgbClr val="FF0000"/>
                </a:solidFill>
                <a:latin typeface="Comic Sans MS" pitchFamily="66" charset="0"/>
              </a:rPr>
              <a:t>»</a:t>
            </a:r>
            <a:endParaRPr lang="ru-RU" sz="23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375" y="4248423"/>
            <a:ext cx="2783924" cy="22331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2646">
            <a:off x="6732135" y="388125"/>
            <a:ext cx="3611735" cy="26877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6991" y="4045218"/>
            <a:ext cx="1873535" cy="28429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52859">
            <a:off x="423809" y="410312"/>
            <a:ext cx="1818455" cy="22573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411" y="3621572"/>
            <a:ext cx="3074483" cy="32259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676">
            <a:off x="2941477" y="179492"/>
            <a:ext cx="3222045" cy="29296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92" t="-2981"/>
          <a:stretch/>
        </p:blipFill>
        <p:spPr>
          <a:xfrm>
            <a:off x="54397" y="3060551"/>
            <a:ext cx="1983710" cy="3628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813" y="630238"/>
            <a:ext cx="9558337" cy="3071812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ru-RU" sz="2300" b="1" i="1" u="sng" dirty="0" smtClean="0">
                <a:solidFill>
                  <a:srgbClr val="FF0000"/>
                </a:solidFill>
                <a:latin typeface="Comic Sans MS" pitchFamily="66" charset="0"/>
              </a:rPr>
              <a:t> Заключительный  этап</a:t>
            </a:r>
            <a:r>
              <a:rPr lang="ru-RU" sz="2300" dirty="0" smtClean="0">
                <a:latin typeface="Comic Sans MS" pitchFamily="66" charset="0"/>
              </a:rPr>
              <a:t/>
            </a:r>
            <a:br>
              <a:rPr lang="ru-RU" sz="2300" dirty="0" smtClean="0">
                <a:latin typeface="Comic Sans MS" pitchFamily="66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Comic Sans MS" pitchFamily="66" charset="0"/>
              </a:rPr>
              <a:t>Задачи:</a:t>
            </a:r>
            <a:r>
              <a:rPr lang="ru-RU" sz="2300" dirty="0" smtClean="0">
                <a:latin typeface="Comic Sans MS" pitchFamily="66" charset="0"/>
              </a:rPr>
              <a:t/>
            </a:r>
            <a:br>
              <a:rPr lang="ru-RU" sz="2300" dirty="0" smtClean="0">
                <a:latin typeface="Comic Sans MS" pitchFamily="66" charset="0"/>
              </a:rPr>
            </a:br>
            <a:r>
              <a:rPr lang="ru-RU" sz="2300" dirty="0" smtClean="0">
                <a:latin typeface="Comic Sans MS" pitchFamily="66" charset="0"/>
              </a:rPr>
              <a:t>-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Подвести и проанализировать итоги реализации проекта;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-Ознакомить родителей и коллег с итогами реализации проекта.</a:t>
            </a:r>
            <a:r>
              <a:rPr lang="ru-RU" sz="2300" dirty="0" smtClean="0">
                <a:latin typeface="Comic Sans MS" pitchFamily="66" charset="0"/>
              </a:rPr>
              <a:t/>
            </a:r>
            <a:br>
              <a:rPr lang="ru-RU" sz="2300" dirty="0" smtClean="0">
                <a:latin typeface="Comic Sans MS" pitchFamily="66" charset="0"/>
              </a:rPr>
            </a:br>
            <a:r>
              <a:rPr lang="ru-RU" sz="2300" b="1" dirty="0" smtClean="0">
                <a:latin typeface="Comic Sans MS" pitchFamily="66" charset="0"/>
              </a:rPr>
              <a:t> </a:t>
            </a:r>
            <a:br>
              <a:rPr lang="ru-RU" sz="2300" b="1" dirty="0" smtClean="0">
                <a:latin typeface="Comic Sans MS" pitchFamily="66" charset="0"/>
              </a:rPr>
            </a:br>
            <a:r>
              <a:rPr lang="ru-RU" sz="2300" b="1" dirty="0" smtClean="0">
                <a:solidFill>
                  <a:srgbClr val="FF0000"/>
                </a:solidFill>
                <a:latin typeface="Comic Sans MS" pitchFamily="66" charset="0"/>
              </a:rPr>
              <a:t>Мероприятия:</a:t>
            </a:r>
            <a:r>
              <a:rPr lang="ru-RU" sz="2300" dirty="0" smtClean="0">
                <a:latin typeface="Comic Sans MS" pitchFamily="66" charset="0"/>
              </a:rPr>
              <a:t/>
            </a:r>
            <a:br>
              <a:rPr lang="ru-RU" sz="2300" dirty="0" smtClean="0"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-Подготовка презентации по итогам реализации проекта.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 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103069" y="396255"/>
            <a:ext cx="431482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2300" dirty="0">
                <a:solidFill>
                  <a:srgbClr val="FF0000"/>
                </a:solidFill>
                <a:latin typeface="Comic Sans MS" pitchFamily="66" charset="0"/>
              </a:rPr>
              <a:t>Игровая ситуация </a:t>
            </a:r>
          </a:p>
          <a:p>
            <a:pPr algn="ctr"/>
            <a:r>
              <a:rPr lang="ru-RU" sz="2300" dirty="0">
                <a:solidFill>
                  <a:srgbClr val="FF0000"/>
                </a:solidFill>
                <a:latin typeface="Comic Sans MS" pitchFamily="66" charset="0"/>
              </a:rPr>
              <a:t>«На приеме у окулиста»</a:t>
            </a: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293005" y="6300911"/>
            <a:ext cx="4564062" cy="81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sz="2300" dirty="0">
                <a:solidFill>
                  <a:srgbClr val="FF0000"/>
                </a:solidFill>
                <a:latin typeface="Comic Sans MS" pitchFamily="66" charset="0"/>
              </a:rPr>
              <a:t>Игровая ситуация </a:t>
            </a:r>
            <a:r>
              <a:rPr lang="ru-RU" sz="2300" dirty="0" smtClean="0">
                <a:solidFill>
                  <a:srgbClr val="FF0000"/>
                </a:solidFill>
                <a:latin typeface="Comic Sans MS" pitchFamily="66" charset="0"/>
              </a:rPr>
              <a:t>«В регистратуре»</a:t>
            </a:r>
            <a:endParaRPr lang="ru-RU" sz="23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22"/>
          <a:stretch/>
        </p:blipFill>
        <p:spPr>
          <a:xfrm>
            <a:off x="5959053" y="1326394"/>
            <a:ext cx="4253210" cy="3853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3005" y="424012"/>
            <a:ext cx="4230861" cy="5657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0" y="6516935"/>
            <a:ext cx="514508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sz="2300" dirty="0">
                <a:solidFill>
                  <a:srgbClr val="C00000"/>
                </a:solidFill>
                <a:latin typeface="Comic Sans MS" pitchFamily="66" charset="0"/>
              </a:rPr>
              <a:t>С/р игра «Детская поликлиника»</a:t>
            </a: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5037485" y="476222"/>
            <a:ext cx="5476875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2300" dirty="0">
                <a:solidFill>
                  <a:srgbClr val="C00000"/>
                </a:solidFill>
                <a:latin typeface="Comic Sans MS" pitchFamily="66" charset="0"/>
              </a:rPr>
              <a:t>С/р игра</a:t>
            </a:r>
          </a:p>
          <a:p>
            <a:pPr algn="ctr"/>
            <a:r>
              <a:rPr lang="ru-RU" sz="2300" dirty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ru-RU" sz="2300" dirty="0" smtClean="0">
                <a:solidFill>
                  <a:srgbClr val="C00000"/>
                </a:solidFill>
                <a:latin typeface="Comic Sans MS" pitchFamily="66" charset="0"/>
              </a:rPr>
              <a:t>«У травматолога»</a:t>
            </a:r>
            <a:endParaRPr lang="ru-RU" sz="23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405" y="476222"/>
            <a:ext cx="4086845" cy="60508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5087" y="1620391"/>
            <a:ext cx="5194334" cy="5652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 flipV="1">
            <a:off x="531813" y="0"/>
            <a:ext cx="9558337" cy="303213"/>
          </a:xfrm>
        </p:spPr>
        <p:txBody>
          <a:bodyPr/>
          <a:lstStyle/>
          <a:p>
            <a:endParaRPr lang="ru-RU" sz="4500" smtClean="0"/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720294" y="468263"/>
            <a:ext cx="9394825" cy="6824663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 Отчет о реализации проекта:</a:t>
            </a:r>
            <a:endParaRPr lang="ru-RU" sz="32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 Дети  стали чаще использовать сюжетно-ролевую игру «Поликлиника» и с большим интересом и успехом играть в нее,  объединять в единый сюжет с  разными  играми.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 Дети стали больше проявлять самостоятельность, инициативу, творчество.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 Дети по собственной инициативе  активно обмениваются  ролевыми высказываниями, беседа стала интересная и длительная, обогатился словарь детей.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 Взаимодействие детей в игре раньше было кратковременное, теперь стало длительное.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 Игра стала самостоятельной деятельностью.</a:t>
            </a:r>
          </a:p>
          <a:p>
            <a:pPr>
              <a:lnSpc>
                <a:spcPct val="90000"/>
              </a:lnSpc>
            </a:pP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Родители стали более внимательными к играм детей и активными  в жизни группы.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03529">
            <a:off x="3085403" y="3880460"/>
            <a:ext cx="2729665" cy="31692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10668">
            <a:off x="4940544" y="255817"/>
            <a:ext cx="4896545" cy="36589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16984">
            <a:off x="195184" y="201144"/>
            <a:ext cx="2899069" cy="34022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594"/>
          <a:stretch/>
        </p:blipFill>
        <p:spPr>
          <a:xfrm>
            <a:off x="6293250" y="3984351"/>
            <a:ext cx="3744416" cy="31795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49" y="4354268"/>
            <a:ext cx="1988312" cy="292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45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630238"/>
            <a:ext cx="9283700" cy="6088062"/>
          </a:xfrm>
        </p:spPr>
        <p:txBody>
          <a:bodyPr/>
          <a:lstStyle/>
          <a:p>
            <a:pPr algn="l">
              <a:tabLst>
                <a:tab pos="0" algn="l"/>
              </a:tabLst>
            </a:pPr>
            <a:r>
              <a:rPr lang="ru-RU" sz="2300" b="1" dirty="0" smtClean="0">
                <a:solidFill>
                  <a:srgbClr val="C00000"/>
                </a:solidFill>
                <a:latin typeface="Comic Sans MS" pitchFamily="66" charset="0"/>
              </a:rPr>
              <a:t>Использованная литература:</a:t>
            </a:r>
            <a:r>
              <a:rPr lang="ru-RU" sz="9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9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1. Федеральный государственный образовательный стандарт дошкольного образования.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2. От рождения до школы. Примерная основная программа дошкольного образования/ под ред. </a:t>
            </a:r>
            <a:r>
              <a:rPr lang="ru-RU" sz="2000" dirty="0" err="1" smtClean="0">
                <a:latin typeface="Comic Sans MS" pitchFamily="66" charset="0"/>
              </a:rPr>
              <a:t>Н.Е.Вераксы</a:t>
            </a:r>
            <a:r>
              <a:rPr lang="ru-RU" sz="2000" dirty="0" smtClean="0">
                <a:latin typeface="Comic Sans MS" pitchFamily="66" charset="0"/>
              </a:rPr>
              <a:t>, </a:t>
            </a:r>
            <a:r>
              <a:rPr lang="ru-RU" sz="2000" dirty="0" err="1" smtClean="0">
                <a:latin typeface="Comic Sans MS" pitchFamily="66" charset="0"/>
              </a:rPr>
              <a:t>Т.С.Комарова</a:t>
            </a:r>
            <a:r>
              <a:rPr lang="ru-RU" sz="2000" dirty="0" smtClean="0">
                <a:latin typeface="Comic Sans MS" pitchFamily="66" charset="0"/>
              </a:rPr>
              <a:t>, </a:t>
            </a:r>
            <a:r>
              <a:rPr lang="ru-RU" sz="2000" dirty="0" err="1" smtClean="0">
                <a:latin typeface="Comic Sans MS" pitchFamily="66" charset="0"/>
              </a:rPr>
              <a:t>М.А.Васильевой</a:t>
            </a:r>
            <a:r>
              <a:rPr lang="ru-RU" sz="2000" dirty="0" smtClean="0">
                <a:latin typeface="Comic Sans MS" pitchFamily="66" charset="0"/>
              </a:rPr>
              <a:t>. М.: МОЗАИКА-СИНТЕЗ, 2014.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3. Н.Я. Михайленко, Н.А. Короткова. Организация сюжетной игры в детском саду. Пособие для воспитателей. – М.: Издательство «ГНОМ и Д»,2001.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4. Недоспасова В.А. Растем играя. – М.: Просвещение, 2004.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endParaRPr lang="ru-RU" sz="20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 rot="21304828">
            <a:off x="842759" y="2693017"/>
            <a:ext cx="8098245" cy="2413243"/>
          </a:xfrm>
          <a:prstGeom prst="rect">
            <a:avLst/>
          </a:prstGeom>
          <a:noFill/>
        </p:spPr>
        <p:txBody>
          <a:bodyPr wrap="square" lIns="103903" tIns="51952" rIns="103903" bIns="51952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7500" b="1" spc="57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СПАСИБО ЗА </a:t>
            </a:r>
          </a:p>
          <a:p>
            <a:pPr algn="ctr">
              <a:defRPr/>
            </a:pPr>
            <a:r>
              <a:rPr lang="ru-RU" sz="7500" b="1" spc="57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Arial" charset="0"/>
              </a:rPr>
              <a:t>ВНИМАНИЕ!!!</a:t>
            </a:r>
            <a:endParaRPr lang="ru-RU" sz="7500" b="1" spc="57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90701" y="-467841"/>
            <a:ext cx="7615362" cy="7488832"/>
          </a:xfrm>
        </p:spPr>
        <p:txBody>
          <a:bodyPr/>
          <a:lstStyle/>
          <a:p>
            <a:pPr algn="r" eaLnBrk="1" hangingPunct="1"/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«Без игры нет и не может быть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полноценного умственного развития.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Игра–это огромное светлое окно,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через которое в духовный  мир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ребенка вливается живительный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поток </a:t>
            </a:r>
            <a:r>
              <a:rPr lang="ru-RU" sz="3000" b="1" dirty="0" err="1" smtClean="0">
                <a:solidFill>
                  <a:srgbClr val="002060"/>
                </a:solidFill>
                <a:latin typeface="Comic Sans MS" pitchFamily="66" charset="0"/>
              </a:rPr>
              <a:t>представлений,понятий</a:t>
            </a: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.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Игра–это искра, зажигающая огонек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>пытливости и любознательности…»</a:t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3000" b="1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3000" b="1" dirty="0" err="1" smtClean="0">
                <a:solidFill>
                  <a:srgbClr val="FF0000"/>
                </a:solidFill>
                <a:latin typeface="Comic Sans MS" pitchFamily="66" charset="0"/>
              </a:rPr>
              <a:t>В.А.Сухомлинский</a:t>
            </a:r>
            <a:r>
              <a:rPr lang="ru-RU" sz="3000" b="1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  <a:endParaRPr lang="ru-RU" sz="3000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850" y="4284663"/>
            <a:ext cx="7434263" cy="19319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dirty="0" smtClean="0"/>
              <a:t>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116048">
            <a:off x="-86492" y="3364737"/>
            <a:ext cx="3998347" cy="3074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363" y="787400"/>
            <a:ext cx="8880475" cy="6064250"/>
          </a:xfrm>
        </p:spPr>
        <p:txBody>
          <a:bodyPr/>
          <a:lstStyle/>
          <a:p>
            <a:pPr algn="just" eaLnBrk="1" hangingPunct="1">
              <a:buClr>
                <a:srgbClr val="FF0000"/>
              </a:buClr>
              <a:buSzPct val="149000"/>
            </a:pPr>
            <a:r>
              <a:rPr lang="ru-RU" sz="2000" dirty="0" smtClean="0"/>
              <a:t>     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Игра – ведущий вид деятельности в дошкольном возрасте. В. Штерн говорил, что «игра показывает, к какой цели стремиться человек, к чему он готовится, чего ожидает. В игре угадываются направления его будущей жизни».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  Сюжетно – 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роль. Они имеют большое значение в социальной адаптации ребенка, реализации его возможностей в будущем. Проигрывая различные жизненные ситуации, дети учатся идти на компромисс, меньше ошибаться в людях, избегать конфликтных ситуациях, поддерживать дружелюбную атмосферу.</a:t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   В сюжетно – ролевой игре успешно развиваются личность ребенка, его интеллект, воля, воображение и общительность. Но самое главное, эта деятельность порождает стремление к самореализации, самовыражению. Кроме того, игра является надежным диагностическим средством психического развития детей.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24100" y="0"/>
            <a:ext cx="7053263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sz="4100" b="1">
                <a:solidFill>
                  <a:srgbClr val="FF0000"/>
                </a:solidFill>
                <a:latin typeface="Comic Sans MS" pitchFamily="66" charset="0"/>
              </a:rPr>
              <a:t>Актуальность проекта</a:t>
            </a:r>
          </a:p>
        </p:txBody>
      </p:sp>
      <p:sp>
        <p:nvSpPr>
          <p:cNvPr id="11" name="7-конечная звезда 10"/>
          <p:cNvSpPr/>
          <p:nvPr/>
        </p:nvSpPr>
        <p:spPr>
          <a:xfrm>
            <a:off x="830263" y="787400"/>
            <a:ext cx="249237" cy="236538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7-конечная звезда 11"/>
          <p:cNvSpPr/>
          <p:nvPr/>
        </p:nvSpPr>
        <p:spPr>
          <a:xfrm>
            <a:off x="830263" y="2284413"/>
            <a:ext cx="249237" cy="236537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7-конечная звезда 12"/>
          <p:cNvSpPr/>
          <p:nvPr/>
        </p:nvSpPr>
        <p:spPr>
          <a:xfrm>
            <a:off x="995363" y="5040313"/>
            <a:ext cx="249237" cy="236537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903" tIns="51952" rIns="103903" bIns="5195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27" name="Содержимое 13"/>
          <p:cNvSpPr>
            <a:spLocks noGrp="1"/>
          </p:cNvSpPr>
          <p:nvPr>
            <p:ph idx="1"/>
          </p:nvPr>
        </p:nvSpPr>
        <p:spPr>
          <a:xfrm flipV="1">
            <a:off x="498475" y="7167563"/>
            <a:ext cx="9559925" cy="866775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/>
          </p:cNvSpPr>
          <p:nvPr>
            <p:ph type="title"/>
          </p:nvPr>
        </p:nvSpPr>
        <p:spPr>
          <a:xfrm>
            <a:off x="627063" y="0"/>
            <a:ext cx="9367837" cy="2352675"/>
          </a:xfrm>
        </p:spPr>
        <p:txBody>
          <a:bodyPr/>
          <a:lstStyle/>
          <a:p>
            <a:pPr algn="l"/>
            <a:r>
              <a:rPr lang="ru-RU" sz="4100" b="1" dirty="0" smtClean="0">
                <a:solidFill>
                  <a:srgbClr val="CC0000"/>
                </a:solidFill>
                <a:latin typeface="Comic Sans MS" pitchFamily="66" charset="0"/>
              </a:rPr>
              <a:t>Проблема:</a:t>
            </a:r>
            <a:r>
              <a:rPr lang="ru-RU" b="1" dirty="0" smtClean="0">
                <a:solidFill>
                  <a:srgbClr val="CC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CC0000"/>
                </a:solidFill>
                <a:latin typeface="Comic Sans MS" pitchFamily="66" charset="0"/>
              </a:rPr>
              <a:t> </a:t>
            </a:r>
            <a:br>
              <a:rPr lang="ru-RU" dirty="0" smtClean="0">
                <a:solidFill>
                  <a:srgbClr val="CC0000"/>
                </a:solidFill>
                <a:latin typeface="Comic Sans MS" pitchFamily="66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Comic Sans MS" pitchFamily="66" charset="0"/>
              </a:rPr>
              <a:t>Детям трудно организовать игру «Поликлиника», осуществить ролевое взаимодействие, недостаточно оснащена предметно-развивающая среда в группе.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934718" y="2844528"/>
            <a:ext cx="4392486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063" y="393700"/>
            <a:ext cx="9559925" cy="3444875"/>
          </a:xfrm>
        </p:spPr>
        <p:txBody>
          <a:bodyPr/>
          <a:lstStyle/>
          <a:p>
            <a:pPr algn="just" eaLnBrk="1" hangingPunct="1"/>
            <a:r>
              <a:rPr lang="ru-RU" sz="2300" dirty="0" smtClean="0"/>
              <a:t>     </a:t>
            </a:r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</a:rPr>
              <a:t>Создать условия и  систему работы по формированию сюжетно-ролевой игры «Поликлиника»</a:t>
            </a:r>
            <a:endParaRPr lang="ru-RU" sz="35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746825" y="3386814"/>
            <a:ext cx="2489540" cy="3042301"/>
          </a:xfrm>
          <a:effectLst>
            <a:softEdge rad="112500"/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211263" y="236538"/>
            <a:ext cx="5476875" cy="87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sz="5000" b="1" u="sng">
                <a:solidFill>
                  <a:srgbClr val="FF0000"/>
                </a:solidFill>
                <a:latin typeface="Comic Sans MS" pitchFamily="66" charset="0"/>
              </a:rPr>
              <a:t>Цель проекта: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83327">
            <a:off x="4230861" y="3821913"/>
            <a:ext cx="5464523" cy="24819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1525" y="4964113"/>
            <a:ext cx="628650" cy="7620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1400" dirty="0" smtClean="0">
                <a:solidFill>
                  <a:schemeClr val="hlink"/>
                </a:solidFill>
                <a:latin typeface="Comic Sans MS" pitchFamily="66" charset="0"/>
              </a:rPr>
              <a:t/>
            </a:r>
            <a:br>
              <a:rPr lang="ru-RU" sz="1400" dirty="0" smtClean="0">
                <a:solidFill>
                  <a:schemeClr val="hlink"/>
                </a:solidFill>
                <a:latin typeface="Comic Sans MS" pitchFamily="66" charset="0"/>
              </a:rPr>
            </a:br>
            <a:endParaRPr lang="ru-RU" sz="1400" dirty="0" smtClean="0">
              <a:solidFill>
                <a:schemeClr val="hlink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86645" y="-14365"/>
            <a:ext cx="685958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r>
              <a:rPr lang="ru-RU" sz="5000" b="1" u="sng" dirty="0">
                <a:solidFill>
                  <a:srgbClr val="C00000"/>
                </a:solidFill>
                <a:latin typeface="Comic Sans MS" pitchFamily="66" charset="0"/>
              </a:rPr>
              <a:t>Задачи проекта:</a:t>
            </a:r>
          </a:p>
        </p:txBody>
      </p:sp>
      <p:sp>
        <p:nvSpPr>
          <p:cNvPr id="8196" name="Прямоугольник 5"/>
          <p:cNvSpPr>
            <a:spLocks noChangeArrowheads="1"/>
          </p:cNvSpPr>
          <p:nvPr/>
        </p:nvSpPr>
        <p:spPr bwMode="auto">
          <a:xfrm>
            <a:off x="663575" y="1497013"/>
            <a:ext cx="83820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endParaRPr lang="ru-RU">
              <a:solidFill>
                <a:srgbClr val="002060"/>
              </a:solidFill>
              <a:latin typeface="Comic Sans MS" pitchFamily="66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414437" y="860348"/>
            <a:ext cx="10037762" cy="5644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solidFill>
                  <a:srgbClr val="CC0000"/>
                </a:solidFill>
                <a:latin typeface="Comic Sans MS" pitchFamily="66" charset="0"/>
              </a:rPr>
              <a:t>Задачи для работы с детьми</a:t>
            </a:r>
            <a:r>
              <a:rPr lang="ru-RU" dirty="0">
                <a:solidFill>
                  <a:srgbClr val="CC0000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rgbClr val="CC000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- Обогатить опыт детей знаниями и игровыми умениями, которые позволят им в дальнейшем самостоятельно организовывать игру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«Поликлиника»;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- Совершенствовать умение объединяться в игре, распределять роли(врач, медсестра, пациент), выполнять игровые действия, поступать в соответствии с правилами и общим игровым замыслом;</a:t>
            </a:r>
            <a:br>
              <a:rPr lang="ru-RU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- Расширять область самостоятельных действий детей в выборе роли, разработке и осуществлении замысла, использовании атрибутов; развивать социальные отношения  играющих за счет осмысления профессиональной деятельности взрослых.</a:t>
            </a:r>
            <a:r>
              <a:rPr lang="ru-RU" dirty="0">
                <a:solidFill>
                  <a:schemeClr val="hlink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chemeClr val="hlink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CC0000"/>
                </a:solidFill>
                <a:latin typeface="Comic Sans MS" pitchFamily="66" charset="0"/>
              </a:rPr>
              <a:t>Задачи по сотрудничеству с родителями</a:t>
            </a:r>
            <a:br>
              <a:rPr lang="ru-RU" i="1" dirty="0">
                <a:solidFill>
                  <a:srgbClr val="CC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Привлекать родителей к обогащению предметно-развивающей среды способствующей развертывании сюжетно-ролевой игры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«Поликлиника»;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Заинтересовать родителей в развитии игровой деятельности детей, обеспечивающей успешную социализацию.</a:t>
            </a:r>
          </a:p>
          <a:p>
            <a:pPr>
              <a:spcBef>
                <a:spcPct val="50000"/>
              </a:spcBef>
            </a:pPr>
            <a:r>
              <a:rPr lang="ru-RU" i="1" dirty="0">
                <a:solidFill>
                  <a:srgbClr val="CC0000"/>
                </a:solidFill>
                <a:latin typeface="Comic Sans MS" pitchFamily="66" charset="0"/>
              </a:rPr>
              <a:t>Задачи для педагога </a:t>
            </a:r>
            <a:br>
              <a:rPr lang="ru-RU" i="1" dirty="0">
                <a:solidFill>
                  <a:srgbClr val="CC0000"/>
                </a:solidFill>
                <a:latin typeface="Comic Sans MS" pitchFamily="66" charset="0"/>
              </a:rPr>
            </a:br>
            <a:r>
              <a:rPr lang="ru-RU" i="1" dirty="0">
                <a:solidFill>
                  <a:srgbClr val="002060"/>
                </a:solidFill>
                <a:latin typeface="Comic Sans MS" pitchFamily="66" charset="0"/>
              </a:rPr>
              <a:t>-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Разработать систему работы по развитию сюжетно-ролевой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игры «Поликлиника» 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в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подготовительной группе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;</a:t>
            </a:r>
            <a:br>
              <a:rPr lang="ru-RU" dirty="0">
                <a:solidFill>
                  <a:srgbClr val="00206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- Познакомить педагогов с опытом работы по проекту.</a:t>
            </a:r>
            <a:r>
              <a:rPr lang="ru-RU" dirty="0">
                <a:solidFill>
                  <a:schemeClr val="hlink"/>
                </a:solidFill>
                <a:latin typeface="Comic Sans MS" pitchFamily="66" charset="0"/>
              </a:rPr>
              <a:t/>
            </a:r>
            <a:br>
              <a:rPr lang="ru-RU" dirty="0">
                <a:solidFill>
                  <a:schemeClr val="hlink"/>
                </a:solidFill>
                <a:latin typeface="Comic Sans MS" pitchFamily="66" charset="0"/>
              </a:rPr>
            </a:br>
            <a:endParaRPr lang="ru-RU" dirty="0">
              <a:solidFill>
                <a:schemeClr val="hlink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825625" y="157163"/>
            <a:ext cx="7053263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3903" tIns="51952" rIns="103903" bIns="51952">
            <a:spAutoFit/>
          </a:bodyPr>
          <a:lstStyle/>
          <a:p>
            <a:pPr algn="ctr"/>
            <a:r>
              <a:rPr lang="ru-RU" sz="4500" b="1">
                <a:solidFill>
                  <a:srgbClr val="FF0000"/>
                </a:solidFill>
                <a:latin typeface="Comic Sans MS" pitchFamily="66" charset="0"/>
              </a:rPr>
              <a:t>Участники проекта: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5363" y="1103313"/>
            <a:ext cx="4067175" cy="290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0988" y="4175125"/>
            <a:ext cx="4592637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91213" y="1023938"/>
            <a:ext cx="357822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925" y="207963"/>
            <a:ext cx="9028113" cy="4762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u="sng" dirty="0" smtClean="0">
                <a:solidFill>
                  <a:srgbClr val="FF0000"/>
                </a:solidFill>
                <a:latin typeface="Comic Sans MS" pitchFamily="66" charset="0"/>
              </a:rPr>
              <a:t>Ожидаемый результат: </a:t>
            </a:r>
            <a:endParaRPr lang="ru-RU" sz="45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6913" y="900311"/>
            <a:ext cx="9128125" cy="4332288"/>
          </a:xfrm>
        </p:spPr>
        <p:txBody>
          <a:bodyPr/>
          <a:lstStyle/>
          <a:p>
            <a:pPr marL="692150" indent="-692150" algn="just" eaLnBrk="1" hangingPunct="1"/>
            <a:r>
              <a:rPr lang="ru-RU" sz="2300" i="1" dirty="0" smtClean="0">
                <a:solidFill>
                  <a:srgbClr val="CC0000"/>
                </a:solidFill>
                <a:latin typeface="Comic Sans MS" pitchFamily="66" charset="0"/>
              </a:rPr>
              <a:t>Дети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Получение знаний о труде медицинских работниках;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Развертывание в самостоятельной деятельности ролевых действий и ролевой речи; 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Формирование коммуникативных навыков;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 Ролевое общение со сверстниками.</a:t>
            </a:r>
          </a:p>
          <a:p>
            <a:pPr marL="692150" indent="-692150" algn="just" eaLnBrk="1" hangingPunct="1"/>
            <a:r>
              <a:rPr lang="ru-RU" sz="2300" i="1" dirty="0" smtClean="0">
                <a:solidFill>
                  <a:srgbClr val="CC0000"/>
                </a:solidFill>
                <a:latin typeface="Comic Sans MS" pitchFamily="66" charset="0"/>
              </a:rPr>
              <a:t>Педагоги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Наличие системы роботы по проекту с использованием разнообразных инновационных методов и приемов;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Наличие обогащенной предметно-развивающей среды в группе;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Организация уголка для родителей (папки-передвижки, памятки, литература)</a:t>
            </a:r>
          </a:p>
          <a:p>
            <a:pPr marL="692150" indent="-692150" algn="just" eaLnBrk="1" hangingPunct="1"/>
            <a:r>
              <a:rPr lang="ru-RU" sz="2300" i="1" dirty="0" smtClean="0">
                <a:solidFill>
                  <a:srgbClr val="CC0000"/>
                </a:solidFill>
                <a:latin typeface="Comic Sans MS" pitchFamily="66" charset="0"/>
              </a:rPr>
              <a:t>Родители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Оказание помощи родителями в обогащении предметно-развивающей среды;</a:t>
            </a:r>
          </a:p>
          <a:p>
            <a:pPr marL="692150" indent="-692150" algn="just" eaLnBrk="1" hangingPunct="1">
              <a:buFont typeface="Arial" pitchFamily="34" charset="0"/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Осознание родителями важности игровой деятельности в развитии детей, обеспечивающей успешную социализацию.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еж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нежность</Template>
  <TotalTime>1944</TotalTime>
  <Words>461</Words>
  <Application>Microsoft Office PowerPoint</Application>
  <PresentationFormat>Произвольный</PresentationFormat>
  <Paragraphs>92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Candara</vt:lpstr>
      <vt:lpstr>Comic Sans MS</vt:lpstr>
      <vt:lpstr>нежность</vt:lpstr>
      <vt:lpstr>Презентация PowerPoint</vt:lpstr>
      <vt:lpstr>Презентация PowerPoint</vt:lpstr>
      <vt:lpstr>«Без игры нет и не может быть полноценного умственного развития. Игра–это огромное светлое окно, через которое в духовный  мир ребенка вливается живительный поток представлений,понятий. Игра–это искра, зажигающая огонек пытливости и любознательности…»  В.А.Сухомлинский.</vt:lpstr>
      <vt:lpstr>     Игра – ведущий вид деятельности в дошкольном возрасте. В. Штерн говорил, что «игра показывает, к какой цели стремиться человек, к чему он готовится, чего ожидает. В игре угадываются направления его будущей жизни».      Сюжетно – ролевые игры позволяют развивать творческие способности детей, их фантазию и артистизм, учат вживаться в образ того или иного персонажа, играть определенную роль. Они имеют большое значение в социальной адаптации ребенка, реализации его возможностей в будущем. Проигрывая различные жизненные ситуации, дети учатся идти на компромисс, меньше ошибаться в людях, избегать конфликтных ситуациях, поддерживать дружелюбную атмосферу.      В сюжетно – ролевой игре успешно развиваются личность ребенка, его интеллект, воля, воображение и общительность. Но самое главное, эта деятельность порождает стремление к самореализации, самовыражению. Кроме того, игра является надежным диагностическим средством психического развития детей.</vt:lpstr>
      <vt:lpstr>Проблема:   Детям трудно организовать игру «Поликлиника», осуществить ролевое взаимодействие, недостаточно оснащена предметно-развивающая среда в группе.</vt:lpstr>
      <vt:lpstr>     Создать условия и  систему работы по формированию сюжетно-ролевой игры «Поликлиника»</vt:lpstr>
      <vt:lpstr> </vt:lpstr>
      <vt:lpstr>Презентация PowerPoint</vt:lpstr>
      <vt:lpstr>Ожидаемый результат: </vt:lpstr>
      <vt:lpstr>Презентация PowerPoint</vt:lpstr>
      <vt:lpstr>Мероприятия: -Беседа с детьми, анализ детских высказываний, наблюдение за игрой; анкетирование родителей на тему «ребенок и игра»;  -Информационный лист для родителей о теме предстоящего проекта; -Изучение нормативных документов; -Анализ методической литературы по проблеме; -Творческая работа по разработке перспективного плана; -Обогащение предметно-развивающей среды: приобретение и изготовление дидактических игр, покупка художественной литературы, иллюстрированного материала, наглядной продукции, разработка конспектов занятий, электронных дидактических презентаций. </vt:lpstr>
      <vt:lpstr>Презентация PowerPoint</vt:lpstr>
      <vt:lpstr>Интеграция образовательных областей</vt:lpstr>
      <vt:lpstr>Презентация PowerPoint</vt:lpstr>
      <vt:lpstr>Презентация PowerPoint</vt:lpstr>
      <vt:lpstr> Заключительный  этап Задачи: -Подвести и проанализировать итоги реализации проекта; -Ознакомить родителей и коллег с итогами реализации проекта.   Мероприятия: -Подготовка презентации по итогам реализации проекта.   </vt:lpstr>
      <vt:lpstr>Презентация PowerPoint</vt:lpstr>
      <vt:lpstr>Презентация PowerPoint</vt:lpstr>
      <vt:lpstr>Презентация PowerPoint</vt:lpstr>
      <vt:lpstr>Использованная литература:  1. Федеральный государственный образовательный стандарт дошкольного образования. 2. От рождения до школы. Примерная основная программа дошкольного образования/ под ред. Н.Е.Вераксы, Т.С.Комарова, М.А.Васильевой. М.: МОЗАИКА-СИНТЕЗ, 2014. 3. Н.Я. Михайленко, Н.А. Короткова. Организация сюжетной игры в детском саду. Пособие для воспитателей. – М.: Издательство «ГНОМ и Д»,2001. 4. Недоспасова В.А. Растем играя. – М.: Просвещение, 2004.  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mkkkkjiooiio</cp:lastModifiedBy>
  <cp:revision>150</cp:revision>
  <dcterms:created xsi:type="dcterms:W3CDTF">2013-10-19T12:44:48Z</dcterms:created>
  <dcterms:modified xsi:type="dcterms:W3CDTF">2019-06-01T20:21:17Z</dcterms:modified>
</cp:coreProperties>
</file>