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3" r:id="rId10"/>
    <p:sldId id="262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36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в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36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Население в 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2006 Год</c:v>
                </c:pt>
                <c:pt idx="1">
                  <c:v>2016 год   
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C-44AD-927C-88AD2B709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57068688"/>
        <c:axId val="857069520"/>
      </c:barChart>
      <c:catAx>
        <c:axId val="85706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57069520"/>
        <c:crosses val="autoZero"/>
        <c:auto val="1"/>
        <c:lblAlgn val="ctr"/>
        <c:lblOffset val="100"/>
        <c:noMultiLvlLbl val="0"/>
      </c:catAx>
      <c:valAx>
        <c:axId val="85706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5706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0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55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466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8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897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5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6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3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4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8F011-610C-4063-BA9D-E92E154953C4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A59DF-58DA-4FB1-A385-F396BAC49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ru" TargetMode="External"/><Relationship Id="rId2" Type="http://schemas.openxmlformats.org/officeDocument/2006/relationships/hyperlink" Target="http://spbto.inf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5" y="1469204"/>
            <a:ext cx="10668000" cy="2387600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«Роль российских учёных 19-20 веков в развитии представлении о бронхиальной астме и аллергии»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6717" y="4157194"/>
            <a:ext cx="6222124" cy="1923395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Юдин Владислав Валентинович</a:t>
            </a:r>
          </a:p>
          <a:p>
            <a:pPr algn="l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Курс: 2, группа С23-2</a:t>
            </a:r>
          </a:p>
          <a:p>
            <a:pPr algn="l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34.02.01. Сестринское дело</a:t>
            </a:r>
          </a:p>
          <a:p>
            <a:pPr algn="l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Токарева Галина Ильинична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0544" y="60818"/>
            <a:ext cx="1084142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здравоохранения города Москвы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«Медицинский колледж №1»</a:t>
            </a:r>
          </a:p>
        </p:txBody>
      </p:sp>
    </p:spTree>
    <p:extLst>
      <p:ext uri="{BB962C8B-B14F-4D97-AF65-F5344CB8AC3E}">
        <p14:creationId xmlns:p14="http://schemas.microsoft.com/office/powerpoint/2010/main" val="4000167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869" y="291113"/>
            <a:ext cx="10851931" cy="27731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Хотелось бы обратить особое внимание на Санкт-Петербургское общество терапевтов им. С. П. Боткина, созданное весной 1921 года.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994" y="1764700"/>
            <a:ext cx="2646555" cy="424709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90764" y="6085803"/>
            <a:ext cx="1680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Н.С. Молчанов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3388" y="2133958"/>
            <a:ext cx="3508573" cy="350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68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41923988"/>
              </p:ext>
            </p:extLst>
          </p:nvPr>
        </p:nvGraphicFramePr>
        <p:xfrm>
          <a:off x="1747447" y="365125"/>
          <a:ext cx="8513379" cy="5993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3773714" y="1166843"/>
            <a:ext cx="4789715" cy="32309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96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www.iim.ast.social/images/2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142" y="1345941"/>
            <a:ext cx="4155696" cy="303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80381"/>
            <a:ext cx="10657114" cy="187761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аллергология и бронхиальная астма являются важной проблемой сегодняшнего практического здравоохранения. А исследования российских ученных стали классическими, не потеряв своей клинической актуальности и по сей день.</a:t>
            </a:r>
          </a:p>
        </p:txBody>
      </p:sp>
      <p:pic>
        <p:nvPicPr>
          <p:cNvPr id="3076" name="Picture 4" descr="http://irbeika.ru/media/cache/ab/0b/71/ab/a5/64/ab0b71aba564be1cf3e11d927b7590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9460" y="1197487"/>
            <a:ext cx="3959912" cy="333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1.ozone.ru/multimedia/10052664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767" y="1197487"/>
            <a:ext cx="2197980" cy="333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683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источники: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3739"/>
            <a:ext cx="11353800" cy="435133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Научная статья «ИСТОРИЯ РАЗВИТИЯ ПРЕДСТАВЛЕНИЙ О БРОНХИАЛЬНОЙ АСТМЕ», В.Я. </a:t>
            </a:r>
            <a:r>
              <a:rPr lang="ru-RU" dirty="0" err="1"/>
              <a:t>Гармаш</a:t>
            </a:r>
            <a:r>
              <a:rPr lang="ru-RU" dirty="0"/>
              <a:t>, С.А. Куликов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Адо</a:t>
            </a:r>
            <a:r>
              <a:rPr lang="ru-RU" dirty="0"/>
              <a:t> А.Д., Федосеев Г.Б. К вопросу о развитии представлений о бронхиальной астме и ее классификации по А.Д. </a:t>
            </a:r>
            <a:r>
              <a:rPr lang="ru-RU" dirty="0" err="1"/>
              <a:t>Адо</a:t>
            </a:r>
            <a:r>
              <a:rPr lang="ru-RU" dirty="0"/>
              <a:t> и Г.К. Булатову // Терапевтический архив. 1984. №3. С. 11-15.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Доклад «Глобальная стратегия лечения и профилактики бронхиальной астмы (пересмотр 2014 г)»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hlinkClick r:id="rId2"/>
              </a:rPr>
              <a:t>http://spbto.info</a:t>
            </a:r>
            <a:r>
              <a:rPr lang="ru-RU" dirty="0"/>
              <a:t> (сайт Санкт-Петербургское общество терапевтов имени С. П. Боткина)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hlinkClick r:id="rId3"/>
              </a:rPr>
              <a:t>https://www.who.int/ru</a:t>
            </a:r>
            <a:r>
              <a:rPr lang="ru-RU" dirty="0"/>
              <a:t> (Сайт Всемирной организации здравоохранения)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78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6921" y="133608"/>
            <a:ext cx="8580850" cy="93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Заболеваемость бронхиальной астмой у детей в возрасте от 13-14 лет</a:t>
            </a:r>
            <a:endParaRPr lang="en-AU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" t="7987" r="1350" b="10076"/>
          <a:stretch/>
        </p:blipFill>
        <p:spPr>
          <a:xfrm>
            <a:off x="1346921" y="1069608"/>
            <a:ext cx="9080424" cy="510823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404" r="78768" b="77465"/>
          <a:stretch/>
        </p:blipFill>
        <p:spPr>
          <a:xfrm>
            <a:off x="1346921" y="5205841"/>
            <a:ext cx="1870083" cy="97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882775" y="5231038"/>
            <a:ext cx="517525" cy="1555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14525" y="5472338"/>
            <a:ext cx="517525" cy="1555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14524" y="5738643"/>
            <a:ext cx="517525" cy="1555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82775" y="5935887"/>
            <a:ext cx="1044575" cy="2061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806575" y="5170325"/>
            <a:ext cx="1000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10%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6575" y="5405275"/>
            <a:ext cx="1000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.0-9.9%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6574" y="5653058"/>
            <a:ext cx="1000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0-4.9%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6573" y="5900841"/>
            <a:ext cx="1349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исследовано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346921" y="6299719"/>
            <a:ext cx="9080424" cy="558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Из доклада «Глобальная инициатива по бронхиальной астме» 2015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260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6891"/>
            <a:ext cx="6124303" cy="24155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исторические аспекты проблемы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вкладе российских ученых в изучении данной проблемы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Подтвердить актуальность данной темы</a:t>
            </a:r>
          </a:p>
        </p:txBody>
      </p:sp>
      <p:pic>
        <p:nvPicPr>
          <p:cNvPr id="5" name="Picture 2" descr="https://im0-tub-ru.yandex.net/i?id=d0486a4fd232aff23c4f326736898d2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883" y="392941"/>
            <a:ext cx="2788536" cy="364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63883" y="4036419"/>
            <a:ext cx="32726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П. Боткин – внес большой вклад в изучении аллергологии и бронхиальной астмы</a:t>
            </a:r>
          </a:p>
        </p:txBody>
      </p:sp>
      <p:pic>
        <p:nvPicPr>
          <p:cNvPr id="1030" name="Picture 6" descr="http://itd3.mycdn.me/image?id=879411350227&amp;t=20&amp;plc=WEB&amp;tkn=*e7LcKawGG0PzxuY5ZkR2vdYIzQ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07" y="3504999"/>
            <a:ext cx="3076619" cy="307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bronhialnaya-astma.com/wp-content/uploads/2018/09/pristup-bronhialnoj-astmy-990x7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831" y="3395673"/>
            <a:ext cx="3306958" cy="312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830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5855"/>
            <a:ext cx="8671560" cy="91503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Методы, применяемые в работе: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3418"/>
            <a:ext cx="6244771" cy="234841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архивных документов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фондами библиотек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диаграмм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в интернете</a:t>
            </a:r>
          </a:p>
        </p:txBody>
      </p:sp>
      <p:sp>
        <p:nvSpPr>
          <p:cNvPr id="4" name="AutoShape 2" descr="https://pic5.kidstaff.net/pictures_user/615/1533164/24652655/1533164_20171116105054_2071_600x60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pic5.kidstaff.net/pictures_user/615/1533164/24652655/1533164_20171116105054_2071_600x60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pic5.kidstaff.net/pictures_user/615/1533164/24652655/1533164_20171116105054_2071_600x600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russiancouncil.ru/upload/iblock/9c4/libr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722400"/>
            <a:ext cx="4165602" cy="277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0" descr="https://pic5.kidstaff.net/pictures_user/615/1533164/24652655/1533164_20171116105054_2071_600x600.jpg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473" y="3511429"/>
            <a:ext cx="2400300" cy="3200400"/>
          </a:xfrm>
          <a:prstGeom prst="rect">
            <a:avLst/>
          </a:prstGeom>
        </p:spPr>
      </p:pic>
      <p:pic>
        <p:nvPicPr>
          <p:cNvPr id="2062" name="Picture 14" descr="http://toursfera.com/wp-content/uploads/2016/09/Search-Advertising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575" y="1356662"/>
            <a:ext cx="3778796" cy="314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02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516" y="217980"/>
            <a:ext cx="10983311" cy="36393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представления об аллергии и БА начали формироваться уже в древности. На протяжении всей мировой истории, ученые разных стран пытались по своему обосновать причины возникновения астмы и аллергии. В России этим вопросом занялись ученые М. Я.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Мудров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Г. И.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Сокольский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065" y="1930376"/>
            <a:ext cx="2884461" cy="41481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704" y="1930376"/>
            <a:ext cx="3208503" cy="41175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83790" y="6133527"/>
            <a:ext cx="1589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Я.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Мудров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78811" y="6133527"/>
            <a:ext cx="185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Сокольский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0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520" y="260022"/>
            <a:ext cx="10438337" cy="8285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Определяющую роль в развитии представления о БА во второй половине 19 – начале 20 века сыграла русская клиническая школа С. П. Боткина.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200" y="1226394"/>
            <a:ext cx="3316209" cy="42477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9497" y="5611946"/>
            <a:ext cx="1441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П. Боткин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409" y="2097721"/>
            <a:ext cx="5512619" cy="26602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368157" y="4795640"/>
            <a:ext cx="3265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Боткинская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больница в Москве</a:t>
            </a:r>
          </a:p>
        </p:txBody>
      </p:sp>
    </p:spTree>
    <p:extLst>
      <p:ext uri="{BB962C8B-B14F-4D97-AF65-F5344CB8AC3E}">
        <p14:creationId xmlns:p14="http://schemas.microsoft.com/office/powerpoint/2010/main" val="166491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621" y="365125"/>
            <a:ext cx="10836165" cy="33660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 в конце уходящего века стала одной из наиболее распространенных патологий человека. В 20-х годах XX века российские ученые А.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Манойлов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В. В. Голубев создали аллергическую теорию бронхиальной астмы и ввели термин атопическая.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5F2F51-E22F-448F-90B7-C1CF2F5D7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618" y="2628039"/>
            <a:ext cx="7968212" cy="386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336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205876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исследований своих соотечественников, Советские учёные А.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П. К. Булатов в 1969 г. первыми предложили классификацию БА по причинам её возникновения, выделяя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неинфекционно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-аллергическую и инфекционно-аллергическую формы заболевания. П. К. Булатов стал инициатором всесоюзных конференций, посвященных БА.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585" y="2635197"/>
            <a:ext cx="2982615" cy="37418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92270" y="6384777"/>
            <a:ext cx="113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646" y="2582069"/>
            <a:ext cx="2623868" cy="38027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451208" y="6377023"/>
            <a:ext cx="1493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К. Булатов</a:t>
            </a:r>
          </a:p>
        </p:txBody>
      </p:sp>
    </p:spTree>
    <p:extLst>
      <p:ext uri="{BB962C8B-B14F-4D97-AF65-F5344CB8AC3E}">
        <p14:creationId xmlns:p14="http://schemas.microsoft.com/office/powerpoint/2010/main" val="304989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713" y="270531"/>
            <a:ext cx="10819087" cy="154375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не только изучали особенности самих заболеваний, но активно внедряли новые принципы лечения. К 1983 г. Р. Г. Даниляком, А. Г.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Чучалиным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Б. Федосеевым были разработаны основные методы лечения и купирования приступов при БА.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950" y="2152617"/>
            <a:ext cx="3039290" cy="3881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194" y="2152617"/>
            <a:ext cx="3897335" cy="389733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39762" y="6071518"/>
            <a:ext cx="1537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Г.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Чучалин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74014" y="6071518"/>
            <a:ext cx="1595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Б. Федосеев</a:t>
            </a:r>
          </a:p>
        </p:txBody>
      </p:sp>
    </p:spTree>
    <p:extLst>
      <p:ext uri="{BB962C8B-B14F-4D97-AF65-F5344CB8AC3E}">
        <p14:creationId xmlns:p14="http://schemas.microsoft.com/office/powerpoint/2010/main" val="3970535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«Роль российских учёных 19-20 веков в развитии представлении о бронхиальной астме и аллергии»</vt:lpstr>
      <vt:lpstr> </vt:lpstr>
      <vt:lpstr>Цели и задачи работы:</vt:lpstr>
      <vt:lpstr>Методы, применяемые в работе: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Используемые 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российских учёных 19-20 веков в развитии представлении о бронхиальной астме и аллергии»</dc:title>
  <dc:creator>Пользователь Windows</dc:creator>
  <cp:lastModifiedBy> </cp:lastModifiedBy>
  <cp:revision>34</cp:revision>
  <dcterms:created xsi:type="dcterms:W3CDTF">2019-05-23T19:19:55Z</dcterms:created>
  <dcterms:modified xsi:type="dcterms:W3CDTF">2019-05-25T09:51:34Z</dcterms:modified>
</cp:coreProperties>
</file>