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87" r:id="rId4"/>
    <p:sldId id="288" r:id="rId5"/>
    <p:sldId id="289" r:id="rId6"/>
    <p:sldId id="290" r:id="rId7"/>
    <p:sldId id="291" r:id="rId8"/>
    <p:sldId id="292" r:id="rId9"/>
    <p:sldId id="29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85" d="100"/>
          <a:sy n="85" d="100"/>
        </p:scale>
        <p:origin x="1267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learningapps.org/display?v=p1omfgxfk1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02891" y="1825732"/>
            <a:ext cx="516042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7.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спасти деньги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«ловушек»?</a:t>
            </a:r>
          </a:p>
          <a:p>
            <a:pPr algn="ctr"/>
            <a:endParaRPr lang="ru-RU" sz="36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Мартын, коли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r>
              <a:rPr lang="ru-RU" sz="28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алтын; худ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Роман, коли пуст карман. </a:t>
            </a:r>
            <a:endParaRPr lang="ru-RU" sz="28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647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спасти деньги от «ловушек»?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96472"/>
            <a:ext cx="9144000" cy="5961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мы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будем следовать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своему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бюджету и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 нас будет оставаться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профицит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мы сможем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накопления!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Однако 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 везде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подстерегают «ловушки».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список самых частых и интересных «ловушек» и способов борьбы с ними.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3464" y="2743956"/>
            <a:ext cx="4960536" cy="4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5818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647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спасти деньги от «ловушек»?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96472"/>
            <a:ext cx="9144000" cy="596152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5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Ловушка </a:t>
            </a:r>
            <a:r>
              <a:rPr lang="ru-RU" sz="5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«Реклама</a:t>
            </a:r>
            <a:r>
              <a:rPr lang="ru-RU" sz="5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Своими красочными картинками и обещаниями реклама побуждает 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покупать больше</a:t>
            </a: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чем нам реально нужно. Она убеждает купить новую игрушку, 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один </a:t>
            </a: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журнал, еще одну коробку конфет… Реклама говорит о том, что 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с </a:t>
            </a: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новым мобильным телефоном ты сможешь весело общаться с друзьями. 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противостоять </a:t>
            </a: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этой «ловушке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»? Очень </a:t>
            </a: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просто: подумай о том, действительно ли тебе нужна эта вещь. 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видишь </a:t>
            </a: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слышишь рекламу, тебе сразу хочется купить эту вещь. Но не 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спеши</a:t>
            </a: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подумай. Посмотри, к примеру, на свой мобильный телефон. Чем он 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хуже того</a:t>
            </a: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рекламируют? Скорее всего, ничем. Вспомни о 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необходимых тратах </a:t>
            </a: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желаемых — к какой бы ты отнес это приобретение? Подумай, 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 ли </a:t>
            </a: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ради нового телефона отказаться от своих финансовых целей?</a:t>
            </a:r>
            <a:endParaRPr lang="ru-RU" sz="4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8792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647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спасти деньги от «ловушек»?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96472"/>
            <a:ext cx="9144000" cy="5961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 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электроэнергии и </a:t>
            </a: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воды</a:t>
            </a:r>
          </a:p>
          <a:p>
            <a:pPr marL="0" indent="0">
              <a:buNone/>
            </a:pPr>
            <a:r>
              <a:rPr lang="ru-RU" sz="3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Вспомни, сколько раз ты забывал выключить в комнате свет? Или </a:t>
            </a:r>
            <a:r>
              <a:rPr lang="ru-RU" sz="3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закрыть кран </a:t>
            </a:r>
            <a:r>
              <a:rPr lang="ru-RU" sz="3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ванной? Знаешь ли ты, сколько денег из семейного бюджета </a:t>
            </a:r>
            <a:r>
              <a:rPr lang="ru-RU" sz="3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утекло на</a:t>
            </a:r>
            <a:r>
              <a:rPr lang="ru-RU" sz="3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эти </a:t>
            </a:r>
            <a:r>
              <a:rPr lang="ru-RU" sz="3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статьи? Бережно </a:t>
            </a:r>
            <a:r>
              <a:rPr lang="ru-RU" sz="3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относись к источникам воды и электроэнергии в доме: всегда </a:t>
            </a:r>
            <a:r>
              <a:rPr lang="ru-RU" sz="3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выключай </a:t>
            </a:r>
            <a:r>
              <a:rPr lang="ru-RU" sz="3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 в той комнате, где никого нет; предложи родителям </a:t>
            </a:r>
            <a:r>
              <a:rPr lang="ru-RU" sz="3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энергосберегающие лампочки; почините </a:t>
            </a:r>
            <a:r>
              <a:rPr lang="ru-RU" sz="3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папой протекающий кран; не </a:t>
            </a:r>
            <a:r>
              <a:rPr lang="ru-RU" sz="3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забывайте </a:t>
            </a:r>
            <a:r>
              <a:rPr lang="ru-RU" sz="3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выключать воду; используйте счетчики. </a:t>
            </a:r>
            <a:r>
              <a:rPr lang="ru-RU" sz="3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Такие простые </a:t>
            </a:r>
            <a:r>
              <a:rPr lang="ru-RU" sz="3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</a:t>
            </a:r>
            <a:r>
              <a:rPr lang="ru-RU" sz="3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освободить </a:t>
            </a:r>
            <a:r>
              <a:rPr lang="ru-RU" sz="3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«ловушки» чрезмерного расхода электроэнергии и </a:t>
            </a:r>
            <a:r>
              <a:rPr lang="ru-RU" sz="3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воды от</a:t>
            </a:r>
            <a:r>
              <a:rPr lang="ru-RU" sz="3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3000 до 10 000 рублей в год.</a:t>
            </a:r>
            <a:endParaRPr lang="ru-RU" sz="3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518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647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спасти деньги от «ловушек»?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96472"/>
            <a:ext cx="9144000" cy="596152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Стихийные </a:t>
            </a: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покупки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Супермаркеты и гипермаркеты — просто целые </a:t>
            </a:r>
            <a:r>
              <a:rPr 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собрания </a:t>
            </a:r>
            <a:r>
              <a:rPr 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«ловушек» в одном месте. Мы попадаем в </a:t>
            </a:r>
            <a:r>
              <a:rPr 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волшебный </a:t>
            </a:r>
            <a:r>
              <a:rPr 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ярких и блестящих упаковок, </a:t>
            </a:r>
            <a:r>
              <a:rPr 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красивых </a:t>
            </a:r>
            <a:r>
              <a:rPr 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баночек, суперскидок и </a:t>
            </a:r>
            <a:r>
              <a:rPr lang="ru-RU" sz="33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суперпредложений</a:t>
            </a:r>
            <a:r>
              <a:rPr 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«3 </a:t>
            </a:r>
            <a:r>
              <a:rPr 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цене </a:t>
            </a:r>
            <a:r>
              <a:rPr 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1» — и нам хочется всего и </a:t>
            </a:r>
            <a:r>
              <a:rPr 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сразу!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 чтобы нам хотелось все это купить, </a:t>
            </a:r>
            <a:r>
              <a:rPr 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</a:t>
            </a:r>
            <a:r>
              <a:rPr 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приемов: самые дорогие товары </a:t>
            </a:r>
            <a:r>
              <a:rPr 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выставлены </a:t>
            </a:r>
            <a:r>
              <a:rPr 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самых удобных полках, а дешевые стоят </a:t>
            </a:r>
            <a:r>
              <a:rPr 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подальше</a:t>
            </a:r>
            <a:r>
              <a:rPr 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 пока мы стоим в очереди у кассы, руки так и тянутся к </a:t>
            </a:r>
            <a:r>
              <a:rPr 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конфетам, жвачкам </a:t>
            </a:r>
            <a:r>
              <a:rPr 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прочей мелочи, которые так удобно расположены. Зачем все </a:t>
            </a:r>
            <a:r>
              <a:rPr 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это? Цель </a:t>
            </a:r>
            <a:r>
              <a:rPr 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та же — заставить нас потратить как можно </a:t>
            </a:r>
            <a:r>
              <a:rPr 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больше! Как </a:t>
            </a:r>
            <a:r>
              <a:rPr 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этим бороться? Да очень просто: надо ходить за покупками со </a:t>
            </a:r>
            <a:r>
              <a:rPr 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списком и</a:t>
            </a:r>
            <a:r>
              <a:rPr 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не брать с собой лишних денег</a:t>
            </a:r>
            <a:r>
              <a:rPr 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3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7994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647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спасти деньги от «ловушек»?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96472"/>
            <a:ext cx="9144000" cy="59615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Переплата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правило, чем ближе момент использования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покупки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дате ее приобретения, тем она дороже.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Другими словами, покупая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весной, ты заплатишь за него на 20–30%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 если точно такой же велосипед купишь осенью,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существенно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сэкономишь. Например, при цене на 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велосипед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5000 рублей ты мог бы сэкономить 1500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endParaRPr lang="ru-RU" sz="36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распространяется на одежду,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обувь, билеты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кино и на концерты. Ты, наверное,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замечал, что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вещи в разное время года стоят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по-разному? Получается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делая сезонные покупки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 перед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тем, как собираемся ими пользоваться, мы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платим за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них гораздо больше. Это и есть очередная «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ловушка» для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денег — переплата.</a:t>
            </a:r>
            <a:endParaRPr lang="ru-RU" sz="36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2683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647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спасти деньги от «ловушек»?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6850" y="2443956"/>
            <a:ext cx="621030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3321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82" y="0"/>
            <a:ext cx="8659906" cy="89647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спасти деньги от «ловушек»?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96472"/>
            <a:ext cx="9144000" cy="5961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Посчитай!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цены в магазине рядом с домом и 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большом гипермаркете на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твой любимый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шоколад, минеральную воду, батон хлеба. Есть разница?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Посчитай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насколько различаются цены. Ты можешь теперь ответить на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где выгоднее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покупать продукты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Обсуди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родителями: какие еще бывают «ловушки» для денег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 своей семье найти и уничтожить «ловушки» для денег. Из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предложенных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нами способов выбери, на твой взгляд, самые эффективные и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своей семье их внедрить. В конце месяца оцени выгоду для бюджета.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3557" y="0"/>
            <a:ext cx="1381125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232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64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себя!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872" y="826392"/>
            <a:ext cx="8877210" cy="300679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 задание, перейдя по ссылке: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learningapps.org/display?v=p1omfgxfk19</a:t>
            </a:r>
            <a:endParaRPr lang="ru-RU" sz="3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считай </a:t>
            </a: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QR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-код: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buNone/>
            </a:pP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5868" y="3511296"/>
            <a:ext cx="3230214" cy="31363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4957" y="143594"/>
            <a:ext cx="1381125" cy="15430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271" y="3576917"/>
            <a:ext cx="3124200" cy="286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6855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549</TotalTime>
  <Words>423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Как спасти деньги от «ловушек»?</vt:lpstr>
      <vt:lpstr>Как спасти деньги от «ловушек»?</vt:lpstr>
      <vt:lpstr>Как спасти деньги от «ловушек»?</vt:lpstr>
      <vt:lpstr>Как спасти деньги от «ловушек»?</vt:lpstr>
      <vt:lpstr>Как спасти деньги от «ловушек»?</vt:lpstr>
      <vt:lpstr>Как спасти деньги от «ловушек»?</vt:lpstr>
      <vt:lpstr>Как спасти деньги от «ловушек»?</vt:lpstr>
      <vt:lpstr> Проверь себя!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56</cp:revision>
  <dcterms:created xsi:type="dcterms:W3CDTF">2013-11-19T05:52:05Z</dcterms:created>
  <dcterms:modified xsi:type="dcterms:W3CDTF">2019-01-12T17:42:26Z</dcterms:modified>
</cp:coreProperties>
</file>