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85" d="100"/>
          <a:sy n="85" d="100"/>
        </p:scale>
        <p:origin x="1267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12.01.2019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learningapps.org/display?v=p85r8pwt319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795839" y="1825732"/>
            <a:ext cx="534613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8.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деньги?</a:t>
            </a:r>
          </a:p>
          <a:p>
            <a:pPr algn="ctr"/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800" b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 — </a:t>
            </a:r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потерял, время 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потерял — все потерял!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</a:t>
            </a:r>
            <a:r>
              <a:rPr lang="ru-RU" sz="4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себя!</a:t>
            </a: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872" y="826392"/>
            <a:ext cx="8877210" cy="30067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задание, перейдя по ссылке: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learningapps.org/display?v=p85r8pwt319</a:t>
            </a:r>
            <a:endParaRPr lang="ru-RU" sz="320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считай </a:t>
            </a:r>
            <a:r>
              <a:rPr lang="en-US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-код:</a:t>
            </a:r>
          </a:p>
          <a:p>
            <a:pPr marL="0" indent="0">
              <a:buNone/>
            </a:pP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5868" y="3511296"/>
            <a:ext cx="3230214" cy="3136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4957" y="143594"/>
            <a:ext cx="1381125" cy="15430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342" y="3511296"/>
            <a:ext cx="2935941" cy="2746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17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Настало время еще одного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важного секрета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как увеличивать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«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выращивать» денежные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0" indent="0">
              <a:buNone/>
            </a:pP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7806" y="2394000"/>
            <a:ext cx="5486194" cy="44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5818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банка? Странный вопрос, да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Банка — это такая емкость, в ней хранят различные соленья 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варенья. Но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банку можно использовать и как копилку. Это даже здорово: банка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стеклянная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прозрачная, поэтому хорошо видно, как в ней становится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денег. Представь, что ты копишь свои деньги 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банке-копилке. Сколько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денег ты накопишь за год, если будешь каждую неделю класть 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банку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50 рублей? А за 2 года? Но, к сожалению, мы должны сообщить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 плохую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новость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r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Деньгам в банке-копилке угрожают. Кто? Или что?</a:t>
            </a:r>
            <a:endParaRPr lang="ru-RU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2943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Деньгам 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банке-копилке угрожают. Кто? Или что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банку-копилку могут украсть грабители.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Во-вторых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деньги из банки-копилки иногда так хочется достать… 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купить что-нибудь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Что же получается: своим накоплениям в банке-копилке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угрожаешь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сам?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Да-да, именно так и получается.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в-третьих, деньгам в банке-копилке угрожает инфляция.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0728" y="4577603"/>
            <a:ext cx="3149413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49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4587" y="4591050"/>
            <a:ext cx="3149413" cy="22669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–это потеря покупательной способности денег. Мы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сравнить ее с болезнью, которой болеют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деньги. Если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деньгах не заботиться, а просто складывать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в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копилку, они начинают болеть. Во время болезни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слабеют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худеют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Как? А вот так: в начале года бутылка минеральной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воды стоила 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рубля, а в конце года — 27 рублей. Если у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в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кошельке 25 рублей, то ты в начале года можешь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купить на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них бутылку воды. В конце года уже не хватит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денег на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покупку бутылки воды. Сумма в твоем кошельке не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изменилась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 деньги ослабели, и на них уже можно </a:t>
            </a:r>
            <a:r>
              <a:rPr lang="ru-RU" sz="24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купить меньше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чем раньше. Этот процесс и называется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инфляцией.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116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6471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96472"/>
            <a:ext cx="9144000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защитить наши накопления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существуют специальные финансовые организации – банки.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берут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людей деньги на хранение и платят им за это проценты. Когда ты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кладешь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в банк, то тебе говорят, на сколько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процентов увеличится твой вклад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год. Допустим, процент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вкладу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равен 11% годовых. Ты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положил в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 1000 рублей. Тогда в конце года у тебя будет: 1000 × 1, 11 = 1110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рублей.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Иными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словами, на 110 рублей больше.</a:t>
            </a:r>
            <a:endParaRPr lang="ru-RU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436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2" y="1"/>
            <a:ext cx="8516471" cy="9861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3082" y="824753"/>
            <a:ext cx="4281768" cy="5352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1.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поло- жили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банку-копилку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начале года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1000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 год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съела» 8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%. В итоге 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у нас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 (за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вычетом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инфляции) осталось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920 рублей.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65812" y="824752"/>
            <a:ext cx="4778188" cy="596152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2.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положили наши накопления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банк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11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годовых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инфляция за год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«съела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8%. Но поскольку 11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%, которые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заплатит нам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банк, больше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8%, которые «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съест» инфляция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мы остаемся в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выигрыше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 3% мы сможем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приумножить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накопления, то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в конце года у нас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будет 1030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 вычетом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инфляции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Это на 110 рублей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больше, чем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первом варианте.</a:t>
            </a:r>
          </a:p>
        </p:txBody>
      </p:sp>
    </p:spTree>
    <p:extLst>
      <p:ext uri="{BB962C8B-B14F-4D97-AF65-F5344CB8AC3E}">
        <p14:creationId xmlns:p14="http://schemas.microsoft.com/office/powerpoint/2010/main" val="42640035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2" y="1"/>
            <a:ext cx="8516471" cy="9861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3082" y="824753"/>
            <a:ext cx="4281768" cy="5961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в первом варианте мы потеряли часть денег. Во втором —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приумножили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 все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волшебным процентам. Конечно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нужно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помнить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проценты в разных банках отличаются, и бывает так, что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будут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равны инфляции или даже могут быть меньше ее.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7483" y="1241822"/>
            <a:ext cx="4186517" cy="4374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3943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720" y="32498"/>
            <a:ext cx="1381125" cy="15430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82" y="1"/>
            <a:ext cx="8516471" cy="98611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«выращивать» деньги?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3082" y="986119"/>
            <a:ext cx="8839200" cy="58001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Подумай! </a:t>
            </a:r>
          </a:p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Узнай, какие проценты предлагают банки по вкладам (воспользуйся И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нтернетом). Рассчитай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сколько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получишь в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конце года, если разместишь свои накопления в банке. А через 2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года? Через 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лет?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3545540"/>
            <a:ext cx="2631141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35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525</TotalTime>
  <Words>502</Words>
  <Application>Microsoft Office PowerPoint</Application>
  <PresentationFormat>Экран (4:3)</PresentationFormat>
  <Paragraphs>42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Как «выращивать» деньги?</vt:lpstr>
      <vt:lpstr>Как «выращивать» деньги?</vt:lpstr>
      <vt:lpstr>Как «выращивать» деньги?</vt:lpstr>
      <vt:lpstr>Как «выращивать» деньги?</vt:lpstr>
      <vt:lpstr>Как «выращивать» деньги?</vt:lpstr>
      <vt:lpstr>Как «выращивать» деньги?</vt:lpstr>
      <vt:lpstr>Как «выращивать» деньги?</vt:lpstr>
      <vt:lpstr>Как «выращивать» деньги?</vt:lpstr>
      <vt:lpstr> Проверь себя!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58</cp:revision>
  <dcterms:created xsi:type="dcterms:W3CDTF">2013-11-19T05:52:05Z</dcterms:created>
  <dcterms:modified xsi:type="dcterms:W3CDTF">2019-01-12T18:17:52Z</dcterms:modified>
</cp:coreProperties>
</file>