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/>
          <a:lstStyle/>
          <a:p>
            <a:r>
              <a:rPr lang="ru-RU" dirty="0" smtClean="0"/>
              <a:t>Проба сил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20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/>
              <a:t>9.	Есть ли частицы в примере: Как её зовут?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Да</a:t>
            </a:r>
            <a:br>
              <a:rPr lang="ru-RU" dirty="0"/>
            </a:br>
            <a:r>
              <a:rPr lang="ru-RU" dirty="0" smtClean="0"/>
              <a:t>б)</a:t>
            </a:r>
            <a:r>
              <a:rPr lang="ru-RU" dirty="0"/>
              <a:t>	 Нет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63283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/>
              <a:t>10.	Есть ли частицы в примере: Ты не знаешь, как её зовут?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Да</a:t>
            </a:r>
            <a:br>
              <a:rPr lang="ru-RU" dirty="0"/>
            </a:br>
            <a:r>
              <a:rPr lang="ru-RU" dirty="0" smtClean="0"/>
              <a:t>б)</a:t>
            </a:r>
            <a:r>
              <a:rPr lang="ru-RU" dirty="0"/>
              <a:t>	 Нет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906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usskiy-na-5.ru/files/uploads/r_k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6632"/>
            <a:ext cx="7992888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933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dirty="0"/>
              <a:t>1.	Верно ли считать частицы самостоятельной частью речи?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Да</a:t>
            </a:r>
            <a:br>
              <a:rPr lang="ru-RU" dirty="0"/>
            </a:br>
            <a:r>
              <a:rPr lang="ru-RU" dirty="0" smtClean="0"/>
              <a:t>б)</a:t>
            </a:r>
            <a:r>
              <a:rPr lang="ru-RU" dirty="0"/>
              <a:t>	 Нет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7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dirty="0"/>
              <a:t>2.	Изменяемая ли часть речи частицы?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Да</a:t>
            </a:r>
            <a:br>
              <a:rPr lang="ru-RU" dirty="0"/>
            </a:br>
            <a:r>
              <a:rPr lang="ru-RU" dirty="0" smtClean="0"/>
              <a:t>б)</a:t>
            </a:r>
            <a:r>
              <a:rPr lang="ru-RU" dirty="0"/>
              <a:t>	 Нет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628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dirty="0"/>
              <a:t>3.	Могут ли частицы входить в состав членов предложения?</a:t>
            </a:r>
            <a:br>
              <a:rPr lang="ru-RU" dirty="0"/>
            </a:br>
            <a:r>
              <a:rPr lang="ru-RU" dirty="0"/>
              <a:t>	</a:t>
            </a:r>
            <a:r>
              <a:rPr lang="ru-RU" dirty="0" smtClean="0"/>
              <a:t>а) </a:t>
            </a:r>
            <a:r>
              <a:rPr lang="ru-RU" dirty="0"/>
              <a:t>Да</a:t>
            </a:r>
            <a:br>
              <a:rPr lang="ru-RU" dirty="0"/>
            </a:br>
            <a:r>
              <a:rPr lang="ru-RU" dirty="0"/>
              <a:t>	</a:t>
            </a:r>
            <a:r>
              <a:rPr lang="ru-RU" dirty="0" smtClean="0"/>
              <a:t>б) </a:t>
            </a:r>
            <a:r>
              <a:rPr lang="ru-RU" dirty="0"/>
              <a:t>Нет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345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r>
              <a:rPr lang="ru-RU" dirty="0"/>
              <a:t>4.	Какие частицы могут входить в состав членов </a:t>
            </a:r>
            <a:r>
              <a:rPr lang="ru-RU" dirty="0" smtClean="0"/>
              <a:t>предложения</a:t>
            </a:r>
            <a:br>
              <a:rPr lang="ru-RU" dirty="0" smtClean="0"/>
            </a:br>
            <a:r>
              <a:rPr lang="ru-RU" dirty="0" smtClean="0"/>
              <a:t>а)</a:t>
            </a:r>
            <a:r>
              <a:rPr lang="ru-RU" dirty="0"/>
              <a:t>	 Смысловые</a:t>
            </a:r>
            <a:br>
              <a:rPr lang="ru-RU" dirty="0"/>
            </a:br>
            <a:r>
              <a:rPr lang="ru-RU" dirty="0" smtClean="0"/>
              <a:t>               б)</a:t>
            </a:r>
            <a:r>
              <a:rPr lang="ru-RU" dirty="0"/>
              <a:t>	 Формообразующие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4059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/>
              <a:t>5.	Какие частицы помогают образовать формы повелительного и условного наклонений?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Смысловые</a:t>
            </a:r>
            <a:br>
              <a:rPr lang="ru-RU" dirty="0"/>
            </a:br>
            <a:r>
              <a:rPr lang="ru-RU" dirty="0" smtClean="0"/>
              <a:t>               б)</a:t>
            </a:r>
            <a:r>
              <a:rPr lang="ru-RU" dirty="0"/>
              <a:t>	 Формообразующие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066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/>
              <a:t>6.	Формообразующими или смысловыми являются частицы не и ни?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Смысловыми</a:t>
            </a:r>
            <a:br>
              <a:rPr lang="ru-RU" dirty="0"/>
            </a:br>
            <a:r>
              <a:rPr lang="ru-RU" dirty="0" smtClean="0"/>
              <a:t>               б)  </a:t>
            </a:r>
            <a:r>
              <a:rPr lang="ru-RU" dirty="0"/>
              <a:t>	 Формообразующими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639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dirty="0"/>
              <a:t>6.	Формообразующими или смысловыми являются частицы не и ни?</a:t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Смысловыми</a:t>
            </a:r>
            <a:br>
              <a:rPr lang="ru-RU" dirty="0"/>
            </a:br>
            <a:r>
              <a:rPr lang="ru-RU" dirty="0" smtClean="0"/>
              <a:t>               б)</a:t>
            </a:r>
            <a:r>
              <a:rPr lang="ru-RU" dirty="0"/>
              <a:t>	 Формообразующими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8007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dirty="0"/>
              <a:t>8.	Есть ли частицы в примере: Как раз об этом мы и говорили! </a:t>
            </a: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а)</a:t>
            </a:r>
            <a:r>
              <a:rPr lang="ru-RU" dirty="0"/>
              <a:t>	 Да</a:t>
            </a:r>
            <a:br>
              <a:rPr lang="ru-RU" dirty="0"/>
            </a:br>
            <a:r>
              <a:rPr lang="ru-RU" dirty="0" smtClean="0"/>
              <a:t>б)</a:t>
            </a:r>
            <a:r>
              <a:rPr lang="ru-RU" dirty="0"/>
              <a:t>	 Нет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9797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28</TotalTime>
  <Words>22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Проба сил</vt:lpstr>
      <vt:lpstr>1. Верно ли считать частицы самостоятельной частью речи? а)  Да б)  Нет </vt:lpstr>
      <vt:lpstr>2. Изменяемая ли часть речи частицы? а)  Да б)  Нет </vt:lpstr>
      <vt:lpstr>3. Могут ли частицы входить в состав членов предложения?  а) Да  б) Нет </vt:lpstr>
      <vt:lpstr>4. Какие частицы могут входить в состав членов предложения а)  Смысловые                б)  Формообразующие </vt:lpstr>
      <vt:lpstr>5. Какие частицы помогают образовать формы повелительного и условного наклонений? а)  Смысловые                б)  Формообразующие </vt:lpstr>
      <vt:lpstr>6. Формообразующими или смысловыми являются частицы не и ни? а)  Смысловыми                б)    Формообразующими </vt:lpstr>
      <vt:lpstr>6. Формообразующими или смысловыми являются частицы не и ни? а)  Смысловыми                б)  Формообразующими </vt:lpstr>
      <vt:lpstr>8. Есть ли частицы в примере: Как раз об этом мы и говорили!   а)  Да б)  Нет </vt:lpstr>
      <vt:lpstr>9. Есть ли частицы в примере: Как её зовут? а)  Да б)  Нет </vt:lpstr>
      <vt:lpstr>10. Есть ли частицы в примере: Ты не знаешь, как её зовут? а)  Да б)  Нет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Проба сил</dc:title>
  <dc:creator>User</dc:creator>
  <cp:lastModifiedBy>User</cp:lastModifiedBy>
  <cp:revision>5</cp:revision>
  <dcterms:created xsi:type="dcterms:W3CDTF">2017-04-24T21:00:06Z</dcterms:created>
  <dcterms:modified xsi:type="dcterms:W3CDTF">2017-04-24T21:44:11Z</dcterms:modified>
</cp:coreProperties>
</file>