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7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3658418"/>
          </a:xfrm>
        </p:spPr>
        <p:txBody>
          <a:bodyPr/>
          <a:lstStyle/>
          <a:p>
            <a:r>
              <a:rPr lang="ru-RU" dirty="0" smtClean="0"/>
              <a:t>Тест по </a:t>
            </a:r>
            <a:r>
              <a:rPr lang="ru-RU" dirty="0" smtClean="0"/>
              <a:t>теме: «Союз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0595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632271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9. Укажите предложение с пунктуационной ошибкой.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⁮ 1) Сорока прилетела к вечеру, когда лед стал оседать.</a:t>
            </a:r>
            <a:br>
              <a:rPr lang="ru-RU" dirty="0"/>
            </a:br>
            <a:r>
              <a:rPr lang="ru-RU" dirty="0"/>
              <a:t>⁮ 2) За черным окном снова становилось тихо, и только море однообразно шумело.</a:t>
            </a:r>
            <a:br>
              <a:rPr lang="ru-RU" dirty="0"/>
            </a:br>
            <a:r>
              <a:rPr lang="ru-RU" dirty="0"/>
              <a:t>⁮ 3) Он внезапно, изменился так что никто не узнавал его.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7534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6322714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10. В каком предложении правильно расставлены запятые?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⁮ 1) Цветут липы, и по всему саду разносится сладкий запах.</a:t>
            </a:r>
            <a:br>
              <a:rPr lang="ru-RU" sz="3600" dirty="0"/>
            </a:br>
            <a:r>
              <a:rPr lang="ru-RU" sz="3600" dirty="0"/>
              <a:t>⁮ 2) Я не заметил как день медленно перешел в ночь, принесшую долгожданную прохладу.</a:t>
            </a:r>
            <a:br>
              <a:rPr lang="ru-RU" sz="3600" dirty="0"/>
            </a:br>
            <a:r>
              <a:rPr lang="ru-RU" sz="3600" dirty="0"/>
              <a:t>⁮ 3) Она не любила чтобы к ней приходили в старый дом, который стоял на отшибе и наполовину развалился.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422725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61786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1. Найдите неправильное утверждение.</a:t>
            </a:r>
            <a:r>
              <a:rPr lang="ru-RU" sz="5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5400" dirty="0">
                <a:solidFill>
                  <a:srgbClr val="000000"/>
                </a:solidFill>
                <a:latin typeface="Arial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⁮ 1) Союз  не является самостоятельной частью речи.</a:t>
            </a:r>
            <a:r>
              <a:rPr lang="ru-RU" sz="5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5400" dirty="0">
                <a:solidFill>
                  <a:srgbClr val="000000"/>
                </a:solidFill>
                <a:latin typeface="Arial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⁮ 2) Союз не является служебной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частью</a:t>
            </a:r>
            <a:br>
              <a:rPr lang="ru-RU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речи</a:t>
            </a:r>
            <a:r>
              <a:rPr lang="ru-RU" sz="5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5400" dirty="0">
                <a:solidFill>
                  <a:srgbClr val="000000"/>
                </a:solidFill>
                <a:latin typeface="Arial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⁮ 3) Союзы могут соединять однородные члены предложения</a:t>
            </a:r>
            <a:r>
              <a:rPr lang="ru-RU" sz="5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5400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8568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6322714"/>
          </a:xfrm>
        </p:spPr>
        <p:txBody>
          <a:bodyPr>
            <a:normAutofit fontScale="90000"/>
          </a:bodyPr>
          <a:lstStyle/>
          <a:p>
            <a:r>
              <a:rPr lang="ru-RU" dirty="0"/>
              <a:t>2. В каком предложении употреблен подчинительный союз?</a:t>
            </a:r>
            <a:br>
              <a:rPr lang="ru-RU" dirty="0"/>
            </a:br>
            <a:r>
              <a:rPr lang="ru-RU" dirty="0"/>
              <a:t>⁮ 1) Солнце село, и мгновенно наступила непроглядная южная ночь.</a:t>
            </a:r>
            <a:br>
              <a:rPr lang="ru-RU" dirty="0"/>
            </a:br>
            <a:r>
              <a:rPr lang="ru-RU" dirty="0"/>
              <a:t>⁮ 2) Музыка гремит, но никто не спешит на танец.</a:t>
            </a:r>
            <a:br>
              <a:rPr lang="ru-RU" dirty="0"/>
            </a:br>
            <a:r>
              <a:rPr lang="ru-RU" dirty="0"/>
              <a:t>⁮ 3) Он весел и любезен только тогда, когда у него хорошее настроение.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4018620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646673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3. В каком предложении союз связывает однородные члены предложения (знаки препинания не проставлены)?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⁮ 1) Заря бывает не только утренняя но и  вечерняя.</a:t>
            </a:r>
            <a:br>
              <a:rPr lang="ru-RU" sz="4000" dirty="0"/>
            </a:br>
            <a:r>
              <a:rPr lang="ru-RU" sz="4000" dirty="0"/>
              <a:t>⁮ 2) За окном медленно падал снежок и ясный свет лежал на стенах комнаты.</a:t>
            </a:r>
            <a:br>
              <a:rPr lang="ru-RU" sz="4000" dirty="0"/>
            </a:br>
            <a:r>
              <a:rPr lang="ru-RU" sz="4000" dirty="0"/>
              <a:t>⁮ 3) Стало темнеть и улицы мало-помалу опустели.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690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632271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4. В каком предложении употреблен сочинительный союз?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⁮ 1) Несмотря на плохую погоду, туристы отправились в поход.</a:t>
            </a:r>
            <a:br>
              <a:rPr lang="ru-RU" dirty="0"/>
            </a:br>
            <a:r>
              <a:rPr lang="ru-RU" dirty="0"/>
              <a:t>⁮ 2) Мы выбрали эту дорогу, потому что она лежит через живописную речку.</a:t>
            </a:r>
            <a:br>
              <a:rPr lang="ru-RU" dirty="0"/>
            </a:br>
            <a:r>
              <a:rPr lang="ru-RU" dirty="0"/>
              <a:t>⁮ 3) Он шутил и улыбался, и на душе у всех стало легче.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987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603468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5. Закончите начатое предложение так, чтобы получилось сложносочиненное.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       </a:t>
            </a:r>
            <a:r>
              <a:rPr lang="ru-RU" i="1" dirty="0"/>
              <a:t>Счастье охватило нас…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⁮ 1) … когда мы встретили своих родных.</a:t>
            </a:r>
            <a:br>
              <a:rPr lang="ru-RU" dirty="0"/>
            </a:br>
            <a:r>
              <a:rPr lang="ru-RU" dirty="0"/>
              <a:t>⁮ 2) … как будто мы совершили научное открытие.</a:t>
            </a:r>
            <a:br>
              <a:rPr lang="ru-RU" dirty="0"/>
            </a:br>
            <a:r>
              <a:rPr lang="ru-RU" dirty="0"/>
              <a:t>⁮ 3) … и мы двинулись дальше.</a:t>
            </a:r>
          </a:p>
        </p:txBody>
      </p:sp>
    </p:spTree>
    <p:extLst>
      <p:ext uri="{BB962C8B-B14F-4D97-AF65-F5344CB8AC3E}">
        <p14:creationId xmlns:p14="http://schemas.microsoft.com/office/powerpoint/2010/main" xmlns="" val="3908331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6322714"/>
          </a:xfrm>
        </p:spPr>
        <p:txBody>
          <a:bodyPr>
            <a:normAutofit/>
          </a:bodyPr>
          <a:lstStyle/>
          <a:p>
            <a:r>
              <a:rPr lang="ru-RU" b="1" dirty="0"/>
              <a:t>6. Найдите предложение с составным союзом.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⁮ 1) Едва начался дождь, ветер усилился.</a:t>
            </a:r>
            <a:br>
              <a:rPr lang="ru-RU" dirty="0"/>
            </a:br>
            <a:r>
              <a:rPr lang="ru-RU" dirty="0"/>
              <a:t>⁮ 2) Прошел месяц, прежде чем я встретился с приятелем.</a:t>
            </a:r>
            <a:br>
              <a:rPr lang="ru-RU" dirty="0"/>
            </a:br>
            <a:r>
              <a:rPr lang="ru-RU" dirty="0"/>
              <a:t>⁮ 3) Он требовал, чтобы все ехали вместе.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5485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639472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7. Найдите предложение с простым союзом.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⁮ 1) Мы оделись потеплее, так как погода начала ухудшаться</a:t>
            </a:r>
            <a:br>
              <a:rPr lang="ru-RU" dirty="0"/>
            </a:br>
            <a:r>
              <a:rPr lang="ru-RU" dirty="0"/>
              <a:t>⁮ 2) Я спрятал ветку под кустом, чтобы она не облетела раньше времени.</a:t>
            </a:r>
            <a:br>
              <a:rPr lang="ru-RU" dirty="0"/>
            </a:br>
            <a:r>
              <a:rPr lang="ru-RU" dirty="0"/>
              <a:t>⁮ 3) Он ушел, потому что его вызвали на работу.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214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632271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8. Укажите, на месте каких цифр </a:t>
            </a:r>
            <a:r>
              <a:rPr lang="ru-RU" sz="4000" b="1" dirty="0"/>
              <a:t>должны стоять запятые в предложении: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    </a:t>
            </a:r>
            <a:r>
              <a:rPr lang="ru-RU" sz="4000" i="1" dirty="0"/>
              <a:t>Ветер гнал (1) по синему небу рыхлые тучи (2) и по земле носились вперемежку (3) то холодные тени (4) то солнечные пятна (5) напоминавшие своими очертаниями (6) какие-то сказочные цветы.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⁮ 1) 2, 4, 5</a:t>
            </a:r>
            <a:br>
              <a:rPr lang="ru-RU" sz="4000" dirty="0"/>
            </a:br>
            <a:r>
              <a:rPr lang="ru-RU" sz="4000" dirty="0"/>
              <a:t>⁮ 2) 1, 3, 4, 5</a:t>
            </a:r>
            <a:br>
              <a:rPr lang="ru-RU" sz="4000" dirty="0"/>
            </a:br>
            <a:r>
              <a:rPr lang="ru-RU" sz="4000" dirty="0"/>
              <a:t>⁮ 3) 1, 2, 4, 5</a:t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1825312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</TotalTime>
  <Words>105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Тест по теме: «Союз»</vt:lpstr>
      <vt:lpstr>1. Найдите неправильное утверждение. ⁮ 1) Союз  не является самостоятельной частью речи. ⁮ 2) Союз не является служебной частью речи ⁮ 3) Союзы могут соединять однородные члены предложения </vt:lpstr>
      <vt:lpstr>2. В каком предложении употреблен подчинительный союз? ⁮ 1) Солнце село, и мгновенно наступила непроглядная южная ночь. ⁮ 2) Музыка гремит, но никто не спешит на танец. ⁮ 3) Он весел и любезен только тогда, когда у него хорошее настроение.</vt:lpstr>
      <vt:lpstr>3. В каком предложении союз связывает однородные члены предложения (знаки препинания не проставлены)? ⁮ 1) Заря бывает не только утренняя но и  вечерняя. ⁮ 2) За окном медленно падал снежок и ясный свет лежал на стенах комнаты. ⁮ 3) Стало темнеть и улицы мало-помалу опустели. </vt:lpstr>
      <vt:lpstr>4. В каком предложении употреблен сочинительный союз? ⁮ 1) Несмотря на плохую погоду, туристы отправились в поход. ⁮ 2) Мы выбрали эту дорогу, потому что она лежит через живописную речку. ⁮ 3) Он шутил и улыбался, и на душе у всех стало легче. </vt:lpstr>
      <vt:lpstr>5. Закончите начатое предложение так, чтобы получилось сложносочиненное.         Счастье охватило нас… ⁮ 1) … когда мы встретили своих родных. ⁮ 2) … как будто мы совершили научное открытие. ⁮ 3) … и мы двинулись дальше.</vt:lpstr>
      <vt:lpstr>6. Найдите предложение с составным союзом. ⁮ 1) Едва начался дождь, ветер усилился. ⁮ 2) Прошел месяц, прежде чем я встретился с приятелем. ⁮ 3) Он требовал, чтобы все ехали вместе. </vt:lpstr>
      <vt:lpstr>7. Найдите предложение с простым союзом. ⁮ 1) Мы оделись потеплее, так как погода начала ухудшаться ⁮ 2) Я спрятал ветку под кустом, чтобы она не облетела раньше времени. ⁮ 3) Он ушел, потому что его вызвали на работу. </vt:lpstr>
      <vt:lpstr>8. Укажите, на месте каких цифр должны стоять запятые в предложении:     Ветер гнал (1) по синему небу рыхлые тучи (2) и по земле носились вперемежку (3) то холодные тени (4) то солнечные пятна (5) напоминавшие своими очертаниями (6) какие-то сказочные цветы. ⁮ 1) 2, 4, 5 ⁮ 2) 1, 3, 4, 5 ⁮ 3) 1, 2, 4, 5 </vt:lpstr>
      <vt:lpstr>9. Укажите предложение с пунктуационной ошибкой. ⁮ 1) Сорока прилетела к вечеру, когда лед стал оседать. ⁮ 2) За черным окном снова становилось тихо, и только море однообразно шумело. ⁮ 3) Он внезапно, изменился так что никто не узнавал его. </vt:lpstr>
      <vt:lpstr>10. В каком предложении правильно расставлены запятые? ⁮ 1) Цветут липы, и по всему саду разносится сладкий запах. ⁮ 2) Я не заметил как день медленно перешел в ночь, принесшую долгожданную прохладу. ⁮ 3) Она не любила чтобы к ней приходили в старый дом, который стоял на отшибе и наполовину развалился.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1) Не является автобиографическим произведение: а) М. Горького «Детство»; б) Л. Н. Толстого «Детство»; в) И. А. Бунина «Лапти». </dc:title>
  <dc:creator>User</dc:creator>
  <cp:lastModifiedBy>user10</cp:lastModifiedBy>
  <cp:revision>6</cp:revision>
  <dcterms:created xsi:type="dcterms:W3CDTF">2017-03-24T16:35:59Z</dcterms:created>
  <dcterms:modified xsi:type="dcterms:W3CDTF">2019-06-01T09:31:37Z</dcterms:modified>
</cp:coreProperties>
</file>