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4" r:id="rId7"/>
    <p:sldId id="261" r:id="rId8"/>
    <p:sldId id="262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732139-A751-4F27-B3CA-C68E2D12174B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46E33D-62C6-47F5-9B33-2856E6A40D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89038" y="981075"/>
            <a:ext cx="7954962" cy="91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Узнай фразеологизм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и собери слово!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9662" y="2564904"/>
            <a:ext cx="80570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РАЗМИНКА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84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img1.liveinternet.ru/images/foto/b/3/516/2479516/f_14794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134225" cy="53530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6093296"/>
            <a:ext cx="68804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Разбирать по косточкам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dioms.esy.es/ru/img/pyatk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61206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5934670"/>
            <a:ext cx="6987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>
                    <a:lumMod val="75000"/>
                  </a:schemeClr>
                </a:solidFill>
                <a:effectLst/>
              </a:rPr>
              <a:t>Ахиллесова пята</a:t>
            </a:r>
            <a:endParaRPr lang="ru-RU" sz="5400" b="1" cap="none" spc="0" dirty="0">
              <a:ln/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6" name="Picture 8" descr="http://repead.ru/souamic/%D0%97%D0%BD%D0%B0%D0%BA%D0%BE%D0%BC%D1%8C%D1%82%D0%B5%D1%81%D1%8C%2C+%D1%84%D1%80%D0%B0%D0%B7%D0%B5%D0%BE%D0%BB%D0%BE%D0%B3%D0%B8%D0%B7%D0%BC%D1%8Bc/125184_html_41df88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93304"/>
            <a:ext cx="5472608" cy="62646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188640"/>
            <a:ext cx="6946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>
                    <a:lumMod val="75000"/>
                  </a:schemeClr>
                </a:solidFill>
                <a:effectLst/>
              </a:rPr>
              <a:t>За пояс заткнуть</a:t>
            </a:r>
            <a:endParaRPr lang="ru-RU" sz="5400" b="1" cap="none" spc="0" dirty="0">
              <a:ln/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6" name="Picture 4" descr="http://picsview.ru/images/1196226_srazhenie-russkih-bogatyr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53285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5517232"/>
            <a:ext cx="7577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>
                    <a:lumMod val="75000"/>
                  </a:schemeClr>
                </a:solidFill>
                <a:effectLst/>
              </a:rPr>
              <a:t>Мамаево побоище</a:t>
            </a:r>
            <a:endParaRPr lang="ru-RU" sz="5400" b="1" cap="none" spc="0" dirty="0">
              <a:ln/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s://toppsta.com/images/book-covers/97814451535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s://toppsta.com/images/book-covers/97814451535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s://toppsta.com/images/book-covers/97814451535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http://inoplanetyanin.ru/wp-content/uploads/2016/12/galileo-galilei-juan-pablo-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53285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653136"/>
            <a:ext cx="4572000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/>
              <a:t>Галилео Галилей (1564 – 1642) – философ, астроном, физик, изобретатель, конструктор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6866" y="5949280"/>
            <a:ext cx="77380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всё-таки она вертится!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coollib.com/i/49/320149/i_0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272808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5661248"/>
            <a:ext cx="58817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 в своей тарелке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g-2008-07.photosight.ru/01/2739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620000" cy="51911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5661248"/>
            <a:ext cx="56845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Крепкий орешек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949280"/>
            <a:ext cx="5896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Авгиевы конюшни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4818" name="Picture 2" descr="https://im1-tub-ru.yandex.net/i?id=91133dad84bebb97f60210519386c087&amp;n=33&amp;h=215&amp;w=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04664"/>
            <a:ext cx="5112568" cy="4608512"/>
          </a:xfrm>
          <a:prstGeom prst="rect">
            <a:avLst/>
          </a:prstGeom>
          <a:noFill/>
        </p:spPr>
      </p:pic>
      <p:pic>
        <p:nvPicPr>
          <p:cNvPr id="8" name="Picture 4" descr="https://im1-tub-ru.yandex.net/i?id=d29c8f642d4def44dbd1ad2149d937ec-l&amp;n=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58066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95</TotalTime>
  <Words>48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Usanova_EI</cp:lastModifiedBy>
  <cp:revision>11</cp:revision>
  <dcterms:created xsi:type="dcterms:W3CDTF">2017-03-11T12:48:38Z</dcterms:created>
  <dcterms:modified xsi:type="dcterms:W3CDTF">2019-02-15T15:01:50Z</dcterms:modified>
</cp:coreProperties>
</file>