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71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7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3306960" y="73152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5471280" y="73152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5471280" y="254628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3306960" y="254628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 type="body"/>
          </p:nvPr>
        </p:nvSpPr>
        <p:spPr>
          <a:xfrm>
            <a:off x="1143000" y="254628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1793160" y="4372200"/>
            <a:ext cx="65120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3306960" y="73152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471280" y="73152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5471280" y="254628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3306960" y="254628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 type="body"/>
          </p:nvPr>
        </p:nvSpPr>
        <p:spPr>
          <a:xfrm>
            <a:off x="1143000" y="2546280"/>
            <a:ext cx="20606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1793160" y="4372200"/>
            <a:ext cx="65120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stomShape 1" hidden="1"/>
          <p:cNvSpPr/>
          <p:nvPr/>
        </p:nvSpPr>
        <p:spPr>
          <a:xfrm>
            <a:off x="0" y="5105520"/>
            <a:ext cx="9143640" cy="175212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2" hidden="1"/>
          <p:cNvSpPr/>
          <p:nvPr/>
        </p:nvSpPr>
        <p:spPr>
          <a:xfrm>
            <a:off x="0" y="0"/>
            <a:ext cx="9143640" cy="510516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768480"/>
            <a:ext cx="9143640" cy="2285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3866760"/>
            <a:ext cx="9143640" cy="29908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0" y="0"/>
            <a:ext cx="9143640" cy="386640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0" y="2652480"/>
            <a:ext cx="9143640" cy="2285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PlaceHolder 9"/>
          <p:cNvSpPr>
            <a:spLocks noGrp="1"/>
          </p:cNvSpPr>
          <p:nvPr>
            <p:ph type="dt"/>
          </p:nvPr>
        </p:nvSpPr>
        <p:spPr>
          <a:xfrm>
            <a:off x="6172200" y="6172200"/>
            <a:ext cx="25142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73A469B-2035-48FE-AAED-138CAF2BE9C6}" type="datetime">
              <a:rPr lang="ru-RU" sz="1100" b="1" strike="noStrike" spc="-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02.06.2019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ftr"/>
          </p:nvPr>
        </p:nvSpPr>
        <p:spPr>
          <a:xfrm>
            <a:off x="457200" y="6172200"/>
            <a:ext cx="33523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" name="PlaceHolder 11"/>
          <p:cNvSpPr>
            <a:spLocks noGrp="1"/>
          </p:cNvSpPr>
          <p:nvPr>
            <p:ph type="sldNum"/>
          </p:nvPr>
        </p:nvSpPr>
        <p:spPr>
          <a:xfrm>
            <a:off x="3809880" y="6172200"/>
            <a:ext cx="182844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fld id="{4BA30397-2219-4DB4-B076-E5DCCA91CD12}" type="slidenum">
              <a:rPr lang="ru-RU" sz="1200" b="1" strike="noStrike" spc="-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PlaceHolder 12"/>
          <p:cNvSpPr>
            <a:spLocks noGrp="1"/>
          </p:cNvSpPr>
          <p:nvPr>
            <p:ph type="title"/>
          </p:nvPr>
        </p:nvSpPr>
        <p:spPr>
          <a:xfrm>
            <a:off x="817560" y="3132360"/>
            <a:ext cx="7175160" cy="1792800"/>
          </a:xfrm>
          <a:prstGeom prst="rect">
            <a:avLst/>
          </a:prstGeom>
        </p:spPr>
        <p:txBody>
          <a:bodyPr/>
          <a:lstStyle/>
          <a:p>
            <a:pPr marL="640080" indent="-4568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lang="ru-RU" sz="54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заголовка</a:t>
            </a:r>
            <a:endParaRPr lang="ru-RU" sz="5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" name="PlaceHolder 1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0" y="5105520"/>
            <a:ext cx="9143640" cy="175212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2"/>
          <p:cNvSpPr/>
          <p:nvPr/>
        </p:nvSpPr>
        <p:spPr>
          <a:xfrm>
            <a:off x="0" y="0"/>
            <a:ext cx="9143640" cy="510516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3"/>
          <p:cNvSpPr/>
          <p:nvPr/>
        </p:nvSpPr>
        <p:spPr>
          <a:xfrm>
            <a:off x="0" y="3768480"/>
            <a:ext cx="9143640" cy="2285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4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PlaceHolder 5"/>
          <p:cNvSpPr>
            <a:spLocks noGrp="1"/>
          </p:cNvSpPr>
          <p:nvPr>
            <p:ph type="dt"/>
          </p:nvPr>
        </p:nvSpPr>
        <p:spPr>
          <a:xfrm>
            <a:off x="6172200" y="6172200"/>
            <a:ext cx="25142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591ACF4-3D61-43C0-B082-B7729D6409AB}" type="datetime">
              <a:rPr lang="ru-RU" sz="1100" b="1" strike="noStrike" spc="-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02.06.2019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ftr"/>
          </p:nvPr>
        </p:nvSpPr>
        <p:spPr>
          <a:xfrm>
            <a:off x="457200" y="6172200"/>
            <a:ext cx="33523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5" name="PlaceHolder 7"/>
          <p:cNvSpPr>
            <a:spLocks noGrp="1"/>
          </p:cNvSpPr>
          <p:nvPr>
            <p:ph type="sldNum"/>
          </p:nvPr>
        </p:nvSpPr>
        <p:spPr>
          <a:xfrm>
            <a:off x="3809880" y="6172200"/>
            <a:ext cx="182844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fld id="{4E02D45C-304A-4A64-BCEC-641936F3B0EF}" type="slidenum">
              <a:rPr lang="ru-RU" sz="1200" b="1" strike="noStrike" spc="-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6" name="PlaceHolder 8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/>
          <a:lstStyle/>
          <a:p>
            <a:pPr marL="320040" indent="-319680" algn="r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lang="ru-RU" sz="4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заголовка</a:t>
            </a:r>
            <a:endParaRPr lang="ru-RU" sz="4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57" name="PlaceHolder 9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/>
          <a:lstStyle/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текста</a:t>
            </a:r>
          </a:p>
          <a:p>
            <a:pPr marL="548640" lvl="1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822960" lvl="2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1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1097280" lvl="3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16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Четвертый уровень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1389960" lvl="4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14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817560" y="3132360"/>
            <a:ext cx="7930440" cy="2096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182880" algn="r">
              <a:lnSpc>
                <a:spcPct val="100000"/>
              </a:lnSpc>
            </a:pPr>
            <a:r>
              <a:rPr lang="ru-RU" sz="4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
</a:t>
            </a:r>
            <a:r>
              <a:rPr lang="ru-RU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Выполнил : ученик 3 «Б» класса
МОУ «СО школы №41»
Черненко Павел
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288000" y="2232000"/>
            <a:ext cx="8640000" cy="2857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44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Удивительный мир рисования. Батик</a:t>
            </a:r>
            <a:r>
              <a:rPr lang="ru-RU" sz="4400" b="1" strike="noStrike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</a:t>
            </a:r>
          </a:p>
          <a:p>
            <a:pPr algn="ctr"/>
            <a:endParaRPr lang="ru-RU" sz="4400" b="1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/>
            <a:endParaRPr lang="ru-RU" sz="4400" b="1" strike="noStrike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/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ru-RU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827640" y="332640"/>
            <a:ext cx="7706880" cy="4122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algn="ctr">
              <a:lnSpc>
                <a:spcPct val="100000"/>
              </a:lnSpc>
            </a:pPr>
            <a:r>
              <a:rPr lang="ru-RU" sz="22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6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Мои  картины в технике холодный батик. </a:t>
            </a: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ctr">
              <a:lnSpc>
                <a:spcPct val="100000"/>
              </a:lnSpc>
            </a:pPr>
            <a:r>
              <a:rPr lang="ru-RU" sz="22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Это моя первая работа – «Космос».</a:t>
            </a: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ctr">
              <a:lnSpc>
                <a:spcPct val="100000"/>
              </a:lnSpc>
            </a:pPr>
            <a:r>
              <a:rPr lang="ru-RU" sz="22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Это вторая  – «Венеция».</a:t>
            </a: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13" name="Picture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47560" y="4227381"/>
            <a:ext cx="8200800" cy="2455920"/>
          </a:xfrm>
          <a:prstGeom prst="rect">
            <a:avLst/>
          </a:prstGeom>
          <a:ln>
            <a:noFill/>
          </a:ln>
        </p:spPr>
      </p:pic>
      <p:sp>
        <p:nvSpPr>
          <p:cNvPr id="114" name="CustomShape 2"/>
          <p:cNvSpPr/>
          <p:nvPr/>
        </p:nvSpPr>
        <p:spPr>
          <a:xfrm>
            <a:off x="713520" y="3650040"/>
            <a:ext cx="7488360" cy="369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45720">
              <a:lnSpc>
                <a:spcPct val="100000"/>
              </a:lnSpc>
            </a:pPr>
            <a:endParaRPr lang="ru-RU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5" name="Picture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64349" y="1193073"/>
            <a:ext cx="4407120" cy="252589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17" name="Рисунок 11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23543" y="998057"/>
            <a:ext cx="7344000" cy="5508000"/>
          </a:xfrm>
          <a:prstGeom prst="rect">
            <a:avLst/>
          </a:prstGeom>
          <a:ln>
            <a:noFill/>
          </a:ln>
        </p:spPr>
      </p:pic>
      <p:sp>
        <p:nvSpPr>
          <p:cNvPr id="118" name="TextShape 2"/>
          <p:cNvSpPr txBox="1"/>
          <p:nvPr/>
        </p:nvSpPr>
        <p:spPr>
          <a:xfrm>
            <a:off x="3459240" y="312155"/>
            <a:ext cx="3179880" cy="398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5720" algn="ctr">
              <a:lnSpc>
                <a:spcPct val="100000"/>
              </a:lnSpc>
            </a:pPr>
            <a:r>
              <a:rPr lang="ru-RU" sz="22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Картина «Боги Египта»</a:t>
            </a: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323640" y="404640"/>
            <a:ext cx="8640720" cy="38012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 algn="just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Мне нравится рисовать. Я освоил уже много различных техник рисования: графика, живопись, песочная анимация.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20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27640" y="1314994"/>
            <a:ext cx="2880000" cy="3110126"/>
          </a:xfrm>
          <a:prstGeom prst="rect">
            <a:avLst/>
          </a:prstGeom>
          <a:ln>
            <a:noFill/>
          </a:ln>
        </p:spPr>
      </p:pic>
      <p:pic>
        <p:nvPicPr>
          <p:cNvPr id="121" name="Picture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43760" y="1556640"/>
            <a:ext cx="4036320" cy="2270520"/>
          </a:xfrm>
          <a:prstGeom prst="rect">
            <a:avLst/>
          </a:prstGeom>
          <a:ln>
            <a:noFill/>
          </a:ln>
        </p:spPr>
      </p:pic>
      <p:pic>
        <p:nvPicPr>
          <p:cNvPr id="122" name="Picture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220000" y="4371120"/>
            <a:ext cx="3160080" cy="2369880"/>
          </a:xfrm>
          <a:prstGeom prst="rect">
            <a:avLst/>
          </a:prstGeom>
          <a:ln>
            <a:noFill/>
          </a:ln>
        </p:spPr>
      </p:pic>
      <p:pic>
        <p:nvPicPr>
          <p:cNvPr id="123" name="Picture 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8240" y="4536360"/>
            <a:ext cx="2939400" cy="2204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395640" y="731520"/>
            <a:ext cx="8496720" cy="3474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Моя картина «Балет Дягилева» победила на международном конкурсе «Белая ворона». Где мне присвоили звание лауреата I степени и вручили медаль, а также наградили поездкой в мастерскую Зураба Церетели.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25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59640" y="2277000"/>
            <a:ext cx="2781360" cy="4176000"/>
          </a:xfrm>
          <a:prstGeom prst="rect">
            <a:avLst/>
          </a:prstGeom>
          <a:ln>
            <a:noFill/>
          </a:ln>
        </p:spPr>
      </p:pic>
      <p:pic>
        <p:nvPicPr>
          <p:cNvPr id="126" name="Picture 3"/>
          <p:cNvPicPr/>
          <p:nvPr/>
        </p:nvPicPr>
        <p:blipFill>
          <a:blip r:embed="rId3"/>
          <a:stretch/>
        </p:blipFill>
        <p:spPr>
          <a:xfrm>
            <a:off x="4572000" y="2277000"/>
            <a:ext cx="3990600" cy="424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3"/>
          <p:cNvPicPr/>
          <p:nvPr/>
        </p:nvPicPr>
        <p:blipFill>
          <a:blip r:embed="rId2"/>
          <a:stretch/>
        </p:blipFill>
        <p:spPr>
          <a:xfrm>
            <a:off x="539640" y="1628640"/>
            <a:ext cx="4698000" cy="3124080"/>
          </a:xfrm>
          <a:prstGeom prst="rect">
            <a:avLst/>
          </a:prstGeom>
          <a:ln>
            <a:noFill/>
          </a:ln>
        </p:spPr>
      </p:pic>
      <p:sp>
        <p:nvSpPr>
          <p:cNvPr id="128" name="TextShape 1"/>
          <p:cNvSpPr txBox="1"/>
          <p:nvPr/>
        </p:nvSpPr>
        <p:spPr>
          <a:xfrm>
            <a:off x="683640" y="731520"/>
            <a:ext cx="7992360" cy="3474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 algn="ctr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 мастер – классе мне было очень интересно. Я видел, как пишет картины Зураб Церетели.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29" name="Picture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716000" y="3861000"/>
            <a:ext cx="4226760" cy="2810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39640" y="731520"/>
            <a:ext cx="8280720" cy="3474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 algn="just">
              <a:lnSpc>
                <a:spcPct val="100000"/>
              </a:lnSpc>
            </a:pPr>
            <a:r>
              <a:rPr lang="ru-RU" sz="24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Я надеюсь, что и картина «Крокодилы», будет участвовать в выставках и конкурсах. Ее увидят много людей. И она принесет им радость.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31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99497" y="2020389"/>
            <a:ext cx="3208320" cy="4607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3640" y="731520"/>
            <a:ext cx="7920360" cy="54334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 algn="ctr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Цель проекта – написать картину в технике холодный батик.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Задачи проекта: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just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1. Усовершенствовать навыки рисования в технике холодный батик.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just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2. Раскрыть свои творческие способности.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just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3. Принять участие в выставке.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23640" y="731520"/>
            <a:ext cx="8568720" cy="56494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Что такое батик?</a:t>
            </a: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Батик – это ткань, расписанная вручную. Родина батика – Индонезия.</a:t>
            </a: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98" name="Picture 2"/>
          <p:cNvPicPr/>
          <p:nvPr/>
        </p:nvPicPr>
        <p:blipFill>
          <a:blip r:embed="rId2"/>
          <a:stretch/>
        </p:blipFill>
        <p:spPr>
          <a:xfrm>
            <a:off x="1331640" y="2493000"/>
            <a:ext cx="6473880" cy="410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84600" y="383177"/>
            <a:ext cx="8568720" cy="549272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 algn="just">
              <a:lnSpc>
                <a:spcPct val="100000"/>
              </a:lnSpc>
            </a:pPr>
            <a:r>
              <a:rPr lang="ru-RU" sz="2800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 вот я в</a:t>
            </a:r>
            <a:r>
              <a:rPr lang="ru-RU" sz="2800" b="1" strike="noStrike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Индонезии…</a:t>
            </a: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197" y="329962"/>
            <a:ext cx="2830360" cy="35494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7625" y="1389610"/>
            <a:ext cx="2786571" cy="22667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131" y="2338822"/>
            <a:ext cx="3061229" cy="41977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6361" y="3656338"/>
            <a:ext cx="2769101" cy="2880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5462" y="3879440"/>
            <a:ext cx="2839095" cy="265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0829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11640" y="731520"/>
            <a:ext cx="7848360" cy="3474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Технология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Для батика использую натуральный шелк, который натягивается на деревянную рамку</a:t>
            </a: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.</a:t>
            </a: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 algn="just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00" name="Picture 2"/>
          <p:cNvPicPr/>
          <p:nvPr/>
        </p:nvPicPr>
        <p:blipFill>
          <a:blip r:embed="rId2"/>
          <a:stretch/>
        </p:blipFill>
        <p:spPr>
          <a:xfrm>
            <a:off x="1835640" y="2493000"/>
            <a:ext cx="5544360" cy="352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11640" y="731520"/>
            <a:ext cx="7776360" cy="3474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Создание картины начинается с эскиза. На этот раз я решил изобразить крокодилов.  Я видел их недавно в Крыму.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45720" indent="457200"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02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003640" y="3345840"/>
            <a:ext cx="3888000" cy="3293640"/>
          </a:xfrm>
          <a:prstGeom prst="rect">
            <a:avLst/>
          </a:prstGeom>
          <a:ln>
            <a:noFill/>
          </a:ln>
        </p:spPr>
      </p:pic>
      <p:pic>
        <p:nvPicPr>
          <p:cNvPr id="103" name="Picture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1640" y="3345840"/>
            <a:ext cx="4392000" cy="329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395640" y="731520"/>
            <a:ext cx="8352720" cy="968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indent="457200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Рисунок переносится на ткань и обводится резервом. Резерв не дает краске растекаться. Далее начал работать специальными красками по ткани.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05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665675" y="2002971"/>
            <a:ext cx="3449229" cy="4581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9640" y="1772640"/>
            <a:ext cx="4608000" cy="2888640"/>
          </a:xfrm>
          <a:prstGeom prst="rect">
            <a:avLst/>
          </a:prstGeom>
          <a:ln>
            <a:noFill/>
          </a:ln>
        </p:spPr>
      </p:pic>
      <p:sp>
        <p:nvSpPr>
          <p:cNvPr id="107" name="CustomShape 1"/>
          <p:cNvSpPr/>
          <p:nvPr/>
        </p:nvSpPr>
        <p:spPr>
          <a:xfrm>
            <a:off x="395640" y="731520"/>
            <a:ext cx="8352720" cy="96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45720" indent="457200">
              <a:lnSpc>
                <a:spcPct val="100000"/>
              </a:lnSpc>
            </a:pPr>
            <a:r>
              <a:rPr lang="ru-RU" sz="24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Работа над батиком требует аккуратности. Для получения красивых разводов краска посыпается солью.</a:t>
            </a:r>
            <a:endParaRPr lang="ru-RU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8" name="Picture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076000" y="1772640"/>
            <a:ext cx="3851640" cy="2888640"/>
          </a:xfrm>
          <a:prstGeom prst="rect">
            <a:avLst/>
          </a:prstGeom>
          <a:ln>
            <a:noFill/>
          </a:ln>
        </p:spPr>
      </p:pic>
      <p:sp>
        <p:nvSpPr>
          <p:cNvPr id="109" name="CustomShape 2"/>
          <p:cNvSpPr/>
          <p:nvPr/>
        </p:nvSpPr>
        <p:spPr>
          <a:xfrm>
            <a:off x="385200" y="5157360"/>
            <a:ext cx="8352720" cy="96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45720" indent="457200">
              <a:lnSpc>
                <a:spcPct val="100000"/>
              </a:lnSpc>
            </a:pPr>
            <a:r>
              <a:rPr lang="ru-RU" sz="24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Это можно увидеть на синем фоне воды.</a:t>
            </a:r>
            <a:endParaRPr lang="ru-RU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1143000" y="731520"/>
            <a:ext cx="6400440" cy="1257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" algn="ctr">
              <a:lnSpc>
                <a:spcPct val="100000"/>
              </a:lnSpc>
            </a:pPr>
            <a:r>
              <a:rPr lang="ru-RU" sz="22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Теперь картина готова.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11" name="Picture 2"/>
          <p:cNvPicPr/>
          <p:nvPr/>
        </p:nvPicPr>
        <p:blipFill>
          <a:blip r:embed="rId2"/>
          <a:stretch/>
        </p:blipFill>
        <p:spPr>
          <a:xfrm>
            <a:off x="1143000" y="1672181"/>
            <a:ext cx="6796526" cy="454573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214</TotalTime>
  <Words>273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DejaVu Sans</vt:lpstr>
      <vt:lpstr>Georgia</vt:lpstr>
      <vt:lpstr>Symbol</vt:lpstr>
      <vt:lpstr>Times New Roman</vt:lpstr>
      <vt:lpstr>Trebuchet MS</vt:lpstr>
      <vt:lpstr>Wingdings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Холодный батик</dc:title>
  <dc:subject/>
  <dc:creator>Олег</dc:creator>
  <dc:description/>
  <cp:lastModifiedBy>Аношкин В</cp:lastModifiedBy>
  <cp:revision>22</cp:revision>
  <dcterms:created xsi:type="dcterms:W3CDTF">2016-02-14T16:47:39Z</dcterms:created>
  <dcterms:modified xsi:type="dcterms:W3CDTF">2019-06-02T06:01:10Z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