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72" r:id="rId2"/>
    <p:sldId id="283" r:id="rId3"/>
    <p:sldId id="257" r:id="rId4"/>
    <p:sldId id="258" r:id="rId5"/>
    <p:sldId id="259" r:id="rId6"/>
    <p:sldId id="260" r:id="rId7"/>
    <p:sldId id="261" r:id="rId8"/>
    <p:sldId id="262" r:id="rId9"/>
    <p:sldId id="263" r:id="rId10"/>
    <p:sldId id="264" r:id="rId11"/>
    <p:sldId id="267" r:id="rId12"/>
    <p:sldId id="268" r:id="rId13"/>
    <p:sldId id="269" r:id="rId14"/>
    <p:sldId id="270" r:id="rId15"/>
    <p:sldId id="271" r:id="rId16"/>
    <p:sldId id="273" r:id="rId17"/>
    <p:sldId id="284" r:id="rId18"/>
    <p:sldId id="285" r:id="rId19"/>
    <p:sldId id="289" r:id="rId20"/>
    <p:sldId id="288" r:id="rId21"/>
    <p:sldId id="287" r:id="rId22"/>
    <p:sldId id="286"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DEF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6" d="100"/>
          <a:sy n="96" d="100"/>
        </p:scale>
        <p:origin x="1592" y="8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ru-RU"/>
              <a:t>Образец заголовка</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02.06.2019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585499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02.06.2019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947690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02.06.2019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9496349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02.06.2019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7296038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02.06.2019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4982191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ru-RU"/>
              <a:t>Образец заголовка</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5B106E36-FD25-4E2D-B0AA-010F637433A0}" type="datetimeFigureOut">
              <a:rPr lang="ru-RU" smtClean="0"/>
              <a:pPr/>
              <a:t>02.06.2019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3026544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5B106E36-FD25-4E2D-B0AA-010F637433A0}" type="datetimeFigureOut">
              <a:rPr lang="ru-RU" smtClean="0"/>
              <a:pPr/>
              <a:t>02.06.2019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2661967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02.06.2019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6353358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ru-RU"/>
              <a:t>Образец заголовка</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02.06.2019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894527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02.06.2019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949624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ru-RU"/>
              <a:t>Образец заголовка</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02.06.2019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199624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ru-RU"/>
              <a:t>Образец заголовка</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5B106E36-FD25-4E2D-B0AA-010F637433A0}" type="datetimeFigureOut">
              <a:rPr lang="ru-RU" smtClean="0"/>
              <a:pPr/>
              <a:t>02.06.2019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021968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Content Placeholder 3"/>
          <p:cNvSpPr>
            <a:spLocks noGrp="1"/>
          </p:cNvSpPr>
          <p:nvPr>
            <p:ph sz="quarter" idx="13"/>
          </p:nvPr>
        </p:nvSpPr>
        <p:spPr>
          <a:xfrm>
            <a:off x="685331" y="3051013"/>
            <a:ext cx="3829520"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3" name="Content Placeholder 5"/>
          <p:cNvSpPr>
            <a:spLocks noGrp="1"/>
          </p:cNvSpPr>
          <p:nvPr>
            <p:ph sz="quarter" idx="14"/>
          </p:nvPr>
        </p:nvSpPr>
        <p:spPr>
          <a:xfrm>
            <a:off x="4629150" y="3051013"/>
            <a:ext cx="3829051" cy="274018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5B106E36-FD25-4E2D-B0AA-010F637433A0}" type="datetimeFigureOut">
              <a:rPr lang="ru-RU" smtClean="0"/>
              <a:pPr/>
              <a:t>02.06.2019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554366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5B106E36-FD25-4E2D-B0AA-010F637433A0}" type="datetimeFigureOut">
              <a:rPr lang="ru-RU" smtClean="0"/>
              <a:pPr/>
              <a:t>02.06.2019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4089271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5B106E36-FD25-4E2D-B0AA-010F637433A0}" type="datetimeFigureOut">
              <a:rPr lang="ru-RU" smtClean="0"/>
              <a:pPr/>
              <a:t>02.06.2019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973756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ru-RU"/>
              <a:t>Образец заголовка</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02.06.2019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710756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02.06.2019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681280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70000"/>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5B106E36-FD25-4E2D-B0AA-010F637433A0}" type="datetimeFigureOut">
              <a:rPr lang="ru-RU" smtClean="0"/>
              <a:pPr/>
              <a:t>02.06.2019</a:t>
            </a:fld>
            <a:endParaRPr lang="ru-RU"/>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ru-RU"/>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2060735295"/>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image" Target="../media/image18.jpeg"/><Relationship Id="rId13" Type="http://schemas.openxmlformats.org/officeDocument/2006/relationships/image" Target="../media/image7.jpeg"/><Relationship Id="rId3" Type="http://schemas.openxmlformats.org/officeDocument/2006/relationships/image" Target="../media/image15.jpeg"/><Relationship Id="rId7" Type="http://schemas.openxmlformats.org/officeDocument/2006/relationships/image" Target="../media/image11.png"/><Relationship Id="rId12" Type="http://schemas.openxmlformats.org/officeDocument/2006/relationships/image" Target="../media/image4.jpeg"/><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image" Target="../media/image17.jpeg"/><Relationship Id="rId11" Type="http://schemas.openxmlformats.org/officeDocument/2006/relationships/image" Target="../media/image6.jpeg"/><Relationship Id="rId5" Type="http://schemas.openxmlformats.org/officeDocument/2006/relationships/image" Target="../media/image13.jpeg"/><Relationship Id="rId10" Type="http://schemas.openxmlformats.org/officeDocument/2006/relationships/image" Target="../media/image10.jpeg"/><Relationship Id="rId4" Type="http://schemas.openxmlformats.org/officeDocument/2006/relationships/image" Target="../media/image14.jpeg"/><Relationship Id="rId9"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7.xml"/><Relationship Id="rId1" Type="http://schemas.openxmlformats.org/officeDocument/2006/relationships/audio" Target="file:///E:\&#1052;&#1091;&#1079;&#1099;&#1082;&#1072;\&#1073;&#1080;&#1090;&#1083;&#1079;\MUSIC\Beat6301.mp3" TargetMode="External"/><Relationship Id="rId5" Type="http://schemas.openxmlformats.org/officeDocument/2006/relationships/image" Target="../media/image21.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11560" y="1772816"/>
            <a:ext cx="8136904" cy="2664296"/>
          </a:xfrm>
          <a:effectLst>
            <a:outerShdw blurRad="50800" dist="38100" dir="13500000" algn="br" rotWithShape="0">
              <a:prstClr val="black">
                <a:alpha val="40000"/>
              </a:prstClr>
            </a:outerShdw>
          </a:effectLst>
          <a:scene3d>
            <a:camera prst="orthographicFront"/>
            <a:lightRig rig="threePt" dir="t"/>
          </a:scene3d>
          <a:sp3d>
            <a:bevelT w="101600" prst="riblet"/>
          </a:sp3d>
        </p:spPr>
        <p:style>
          <a:lnRef idx="3">
            <a:schemeClr val="lt1"/>
          </a:lnRef>
          <a:fillRef idx="1">
            <a:schemeClr val="accent1"/>
          </a:fillRef>
          <a:effectRef idx="1">
            <a:schemeClr val="accent1"/>
          </a:effectRef>
          <a:fontRef idx="minor">
            <a:schemeClr val="lt1"/>
          </a:fontRef>
        </p:style>
        <p:txBody>
          <a:bodyPr>
            <a:normAutofit/>
          </a:bodyPr>
          <a:lstStyle/>
          <a:p>
            <a:r>
              <a:rPr lang="en-US" sz="6600" b="1" i="1" cap="none" spc="50" dirty="0">
                <a:ln w="9525" cmpd="sng">
                  <a:solidFill>
                    <a:schemeClr val="accent1"/>
                  </a:solidFill>
                  <a:prstDash val="solid"/>
                </a:ln>
                <a:solidFill>
                  <a:srgbClr val="70AD47">
                    <a:tint val="1000"/>
                  </a:srgbClr>
                </a:solidFill>
                <a:effectLst>
                  <a:glow rad="38100">
                    <a:schemeClr val="accent1">
                      <a:alpha val="40000"/>
                    </a:schemeClr>
                  </a:glow>
                  <a:outerShdw blurRad="38100" dist="38100" dir="2700000" algn="tl">
                    <a:srgbClr val="000000">
                      <a:alpha val="43137"/>
                    </a:srgbClr>
                  </a:outerShdw>
                </a:effectLst>
                <a:latin typeface="Arial Black" panose="020B0A04020102020204" pitchFamily="34" charset="0"/>
              </a:rPr>
              <a:t>Famous </a:t>
            </a:r>
            <a:r>
              <a:rPr lang="en-US" sz="6600" b="1" i="1" cap="none" spc="50">
                <a:ln w="9525" cmpd="sng">
                  <a:solidFill>
                    <a:schemeClr val="accent1"/>
                  </a:solidFill>
                  <a:prstDash val="solid"/>
                </a:ln>
                <a:solidFill>
                  <a:srgbClr val="70AD47">
                    <a:tint val="1000"/>
                  </a:srgbClr>
                </a:solidFill>
                <a:effectLst>
                  <a:glow rad="38100">
                    <a:schemeClr val="accent1">
                      <a:alpha val="40000"/>
                    </a:schemeClr>
                  </a:glow>
                  <a:outerShdw blurRad="38100" dist="38100" dir="2700000" algn="tl">
                    <a:srgbClr val="000000">
                      <a:alpha val="43137"/>
                    </a:srgbClr>
                  </a:outerShdw>
                </a:effectLst>
                <a:latin typeface="Arial Black" panose="020B0A04020102020204" pitchFamily="34" charset="0"/>
              </a:rPr>
              <a:t>People   of </a:t>
            </a:r>
            <a:r>
              <a:rPr lang="en-US" sz="6600" b="1" i="1" cap="none" spc="50" dirty="0">
                <a:ln w="9525" cmpd="sng">
                  <a:solidFill>
                    <a:schemeClr val="accent1"/>
                  </a:solidFill>
                  <a:prstDash val="solid"/>
                </a:ln>
                <a:solidFill>
                  <a:srgbClr val="70AD47">
                    <a:tint val="1000"/>
                  </a:srgbClr>
                </a:solidFill>
                <a:effectLst>
                  <a:glow rad="38100">
                    <a:schemeClr val="accent1">
                      <a:alpha val="40000"/>
                    </a:schemeClr>
                  </a:glow>
                  <a:outerShdw blurRad="38100" dist="38100" dir="2700000" algn="tl">
                    <a:srgbClr val="000000">
                      <a:alpha val="43137"/>
                    </a:srgbClr>
                  </a:outerShdw>
                </a:effectLst>
                <a:latin typeface="Arial Black" panose="020B0A04020102020204" pitchFamily="34" charset="0"/>
              </a:rPr>
              <a:t>Great Britain</a:t>
            </a:r>
            <a:endParaRPr lang="ru-RU" sz="6600" b="1" i="1" cap="none" spc="50" dirty="0">
              <a:ln w="9525" cmpd="sng">
                <a:solidFill>
                  <a:schemeClr val="accent1"/>
                </a:solidFill>
                <a:prstDash val="solid"/>
              </a:ln>
              <a:solidFill>
                <a:srgbClr val="70AD47">
                  <a:tint val="1000"/>
                </a:srgbClr>
              </a:solidFill>
              <a:effectLst>
                <a:glow rad="38100">
                  <a:schemeClr val="accent1">
                    <a:alpha val="40000"/>
                  </a:schemeClr>
                </a:glow>
                <a:outerShdw blurRad="38100" dist="38100" dir="2700000" algn="tl">
                  <a:srgbClr val="000000">
                    <a:alpha val="43137"/>
                  </a:srgbClr>
                </a:outerShdw>
              </a:effectLst>
              <a:latin typeface="Arial Black" panose="020B0A04020102020204" pitchFamily="34" charset="0"/>
            </a:endParaRPr>
          </a:p>
        </p:txBody>
      </p:sp>
      <p:sp>
        <p:nvSpPr>
          <p:cNvPr id="2" name="TextBox 1"/>
          <p:cNvSpPr txBox="1"/>
          <p:nvPr/>
        </p:nvSpPr>
        <p:spPr>
          <a:xfrm>
            <a:off x="6552585" y="5445224"/>
            <a:ext cx="2591415" cy="1169551"/>
          </a:xfrm>
          <a:prstGeom prst="rect">
            <a:avLst/>
          </a:prstGeom>
          <a:noFill/>
        </p:spPr>
        <p:txBody>
          <a:bodyPr wrap="none" rtlCol="0">
            <a:spAutoFit/>
          </a:bodyPr>
          <a:lstStyle/>
          <a:p>
            <a:r>
              <a:rPr lang="ru-RU" sz="1400" b="1" i="1" dirty="0">
                <a:solidFill>
                  <a:schemeClr val="accent1">
                    <a:lumMod val="75000"/>
                  </a:schemeClr>
                </a:solidFill>
              </a:rPr>
              <a:t>Учитель английского языка</a:t>
            </a:r>
          </a:p>
          <a:p>
            <a:r>
              <a:rPr lang="ru-RU" sz="1400" b="1" i="1" dirty="0">
                <a:solidFill>
                  <a:schemeClr val="accent1">
                    <a:lumMod val="75000"/>
                  </a:schemeClr>
                </a:solidFill>
              </a:rPr>
              <a:t>МБОУ СОШ №33</a:t>
            </a:r>
          </a:p>
          <a:p>
            <a:r>
              <a:rPr lang="ru-RU" sz="1400" b="1" i="1" dirty="0">
                <a:solidFill>
                  <a:schemeClr val="accent1">
                    <a:lumMod val="75000"/>
                  </a:schemeClr>
                </a:solidFill>
              </a:rPr>
              <a:t>Г. Архангельск</a:t>
            </a:r>
          </a:p>
          <a:p>
            <a:r>
              <a:rPr lang="ru-RU" sz="1400" b="1" i="1" dirty="0">
                <a:solidFill>
                  <a:schemeClr val="accent1">
                    <a:lumMod val="75000"/>
                  </a:schemeClr>
                </a:solidFill>
              </a:rPr>
              <a:t>Лебедева Оксана Викторовна</a:t>
            </a:r>
          </a:p>
          <a:p>
            <a:r>
              <a:rPr lang="ru-RU" sz="1400" b="1" i="1">
                <a:solidFill>
                  <a:schemeClr val="accent1">
                    <a:lumMod val="75000"/>
                  </a:schemeClr>
                </a:solidFill>
              </a:rPr>
              <a:t>2015г</a:t>
            </a:r>
            <a:r>
              <a:rPr lang="ru-RU" sz="1400" b="1" i="1" dirty="0">
                <a:solidFill>
                  <a:schemeClr val="accent1">
                    <a:lumMod val="75000"/>
                  </a:schemeClr>
                </a:solidFill>
              </a:rPr>
              <a: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8229600" cy="642918"/>
          </a:xfrm>
        </p:spPr>
        <p:txBody>
          <a:bodyPr>
            <a:normAutofit fontScale="90000"/>
          </a:bodyPr>
          <a:lstStyle/>
          <a:p>
            <a:br>
              <a:rPr lang="ru-RU" dirty="0"/>
            </a:br>
            <a:r>
              <a:rPr lang="ru-RU" dirty="0"/>
              <a:t>   </a:t>
            </a:r>
            <a:r>
              <a:rPr lang="en-US" sz="6000" b="1" i="1" dirty="0">
                <a:solidFill>
                  <a:srgbClr val="00B0F0"/>
                </a:solidFill>
                <a:latin typeface="Arial Rounded MT Bold" panose="020F0704030504030204" pitchFamily="34" charset="0"/>
              </a:rPr>
              <a:t>John Lennon</a:t>
            </a:r>
            <a:br>
              <a:rPr lang="ru-RU" sz="6000" b="1" i="1" dirty="0">
                <a:solidFill>
                  <a:srgbClr val="0000FF"/>
                </a:solidFill>
              </a:rPr>
            </a:br>
            <a:endParaRPr lang="ru-RU" sz="6000" b="1" i="1" dirty="0">
              <a:solidFill>
                <a:srgbClr val="0000FF"/>
              </a:solidFill>
            </a:endParaRPr>
          </a:p>
        </p:txBody>
      </p:sp>
      <p:pic>
        <p:nvPicPr>
          <p:cNvPr id="9218" name="Picture 2" descr="C:\Users\Администратор\Desktop\Новая папка\John_Lennon_1964_001_cropped.png"/>
          <p:cNvPicPr>
            <a:picLocks noGrp="1" noChangeAspect="1" noChangeArrowheads="1"/>
          </p:cNvPicPr>
          <p:nvPr>
            <p:ph sz="quarter" idx="13"/>
          </p:nvPr>
        </p:nvPicPr>
        <p:blipFill>
          <a:blip r:embed="rId2"/>
          <a:stretch>
            <a:fillRect/>
          </a:stretch>
        </p:blipFill>
        <p:spPr bwMode="auto">
          <a:xfrm>
            <a:off x="2699792" y="1263606"/>
            <a:ext cx="3528392" cy="5501658"/>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16632"/>
            <a:ext cx="7773338" cy="1596177"/>
          </a:xfrm>
        </p:spPr>
        <p:txBody>
          <a:bodyPr>
            <a:noAutofit/>
          </a:bodyPr>
          <a:lstStyle/>
          <a:p>
            <a:r>
              <a:rPr lang="ru-RU" sz="5400" b="1" dirty="0">
                <a:solidFill>
                  <a:srgbClr val="00B0F0"/>
                </a:solidFill>
              </a:rPr>
              <a:t>     </a:t>
            </a:r>
            <a:r>
              <a:rPr lang="en-US" sz="5400" b="1" i="1" dirty="0">
                <a:solidFill>
                  <a:srgbClr val="00B0F0"/>
                </a:solidFill>
                <a:latin typeface="Arial Rounded MT Bold" panose="020F0704030504030204" pitchFamily="34" charset="0"/>
              </a:rPr>
              <a:t>Isaac Newton</a:t>
            </a:r>
            <a:endParaRPr lang="ru-RU" sz="5400" b="1" i="1" dirty="0">
              <a:solidFill>
                <a:srgbClr val="00B0F0"/>
              </a:solidFill>
            </a:endParaRPr>
          </a:p>
        </p:txBody>
      </p:sp>
      <p:pic>
        <p:nvPicPr>
          <p:cNvPr id="2050" name="Picture 2" descr="Sir Isaac Newton Pictures HD Wallpape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6062" y="1412776"/>
            <a:ext cx="3960317" cy="5210944"/>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32656"/>
            <a:ext cx="8229600" cy="714380"/>
          </a:xfrm>
        </p:spPr>
        <p:txBody>
          <a:bodyPr>
            <a:noAutofit/>
          </a:bodyPr>
          <a:lstStyle/>
          <a:p>
            <a:r>
              <a:rPr lang="en-US" sz="5400" b="1" i="1" dirty="0">
                <a:solidFill>
                  <a:srgbClr val="00B0F0"/>
                </a:solidFill>
                <a:latin typeface="Arial Rounded MT Bold" panose="020F0704030504030204" pitchFamily="34" charset="0"/>
              </a:rPr>
              <a:t>Margaret Thatcher</a:t>
            </a:r>
            <a:endParaRPr lang="ru-RU" sz="5400" b="1" i="1" dirty="0">
              <a:solidFill>
                <a:srgbClr val="00B0F0"/>
              </a:solidFill>
            </a:endParaRPr>
          </a:p>
        </p:txBody>
      </p:sp>
      <p:pic>
        <p:nvPicPr>
          <p:cNvPr id="13314" name="Picture 2" descr="C:\Users\Администратор\Desktop\Новая папка\te`tcher.jpg"/>
          <p:cNvPicPr>
            <a:picLocks noGrp="1" noChangeAspect="1" noChangeArrowheads="1"/>
          </p:cNvPicPr>
          <p:nvPr>
            <p:ph sz="quarter" idx="13"/>
          </p:nvPr>
        </p:nvPicPr>
        <p:blipFill>
          <a:blip r:embed="rId2"/>
          <a:srcRect/>
          <a:stretch>
            <a:fillRect/>
          </a:stretch>
        </p:blipFill>
        <p:spPr bwMode="auto">
          <a:xfrm>
            <a:off x="1259632" y="1307368"/>
            <a:ext cx="6336704" cy="5407780"/>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548680"/>
            <a:ext cx="8949680" cy="582594"/>
          </a:xfrm>
        </p:spPr>
        <p:txBody>
          <a:bodyPr>
            <a:noAutofit/>
          </a:bodyPr>
          <a:lstStyle/>
          <a:p>
            <a:r>
              <a:rPr lang="en-US" sz="5400" b="1" i="1" dirty="0">
                <a:solidFill>
                  <a:srgbClr val="00B0F0"/>
                </a:solidFill>
                <a:latin typeface="Arial Rounded MT Bold" panose="020F0704030504030204" pitchFamily="34" charset="0"/>
              </a:rPr>
              <a:t>Sir Winston Churchill</a:t>
            </a:r>
            <a:endParaRPr lang="ru-RU" sz="5400" b="1" i="1" dirty="0">
              <a:solidFill>
                <a:srgbClr val="00B0F0"/>
              </a:solidFill>
            </a:endParaRPr>
          </a:p>
        </p:txBody>
      </p:sp>
      <p:pic>
        <p:nvPicPr>
          <p:cNvPr id="14338" name="Picture 2" descr="C:\Users\Администратор\Desktop\Новая папка\winstonchurchill.jpg"/>
          <p:cNvPicPr>
            <a:picLocks noGrp="1" noChangeAspect="1" noChangeArrowheads="1"/>
          </p:cNvPicPr>
          <p:nvPr>
            <p:ph sz="quarter" idx="13"/>
          </p:nvPr>
        </p:nvPicPr>
        <p:blipFill>
          <a:blip r:embed="rId2"/>
          <a:srcRect/>
          <a:stretch>
            <a:fillRect/>
          </a:stretch>
        </p:blipFill>
        <p:spPr bwMode="auto">
          <a:xfrm>
            <a:off x="1187624" y="1700808"/>
            <a:ext cx="6425621" cy="4802305"/>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620688"/>
            <a:ext cx="9036496" cy="714380"/>
          </a:xfrm>
        </p:spPr>
        <p:txBody>
          <a:bodyPr>
            <a:noAutofit/>
          </a:bodyPr>
          <a:lstStyle/>
          <a:p>
            <a:r>
              <a:rPr lang="en-US" sz="5400" b="1" i="1" dirty="0">
                <a:solidFill>
                  <a:srgbClr val="00B0F0"/>
                </a:solidFill>
                <a:latin typeface="Arial Rounded MT Bold" panose="020F0704030504030204" pitchFamily="34" charset="0"/>
              </a:rPr>
              <a:t>John R</a:t>
            </a:r>
            <a:r>
              <a:rPr lang="ru-RU" sz="5400" b="1" i="1" dirty="0">
                <a:solidFill>
                  <a:srgbClr val="00B0F0"/>
                </a:solidFill>
                <a:latin typeface="Arial Rounded MT Bold" panose="020F0704030504030204" pitchFamily="34" charset="0"/>
              </a:rPr>
              <a:t>. </a:t>
            </a:r>
            <a:r>
              <a:rPr lang="en-US" sz="5400" b="1" i="1" dirty="0">
                <a:solidFill>
                  <a:srgbClr val="00B0F0"/>
                </a:solidFill>
                <a:latin typeface="Arial Rounded MT Bold" panose="020F0704030504030204" pitchFamily="34" charset="0"/>
              </a:rPr>
              <a:t>R</a:t>
            </a:r>
            <a:r>
              <a:rPr lang="ru-RU" sz="5400" b="1" i="1" dirty="0">
                <a:solidFill>
                  <a:srgbClr val="00B0F0"/>
                </a:solidFill>
                <a:latin typeface="Arial Rounded MT Bold" panose="020F0704030504030204" pitchFamily="34" charset="0"/>
              </a:rPr>
              <a:t>.</a:t>
            </a:r>
            <a:r>
              <a:rPr lang="en-US" sz="5400" b="1" i="1" dirty="0">
                <a:solidFill>
                  <a:srgbClr val="00B0F0"/>
                </a:solidFill>
                <a:latin typeface="Arial Rounded MT Bold" panose="020F0704030504030204" pitchFamily="34" charset="0"/>
              </a:rPr>
              <a:t> Tolkien</a:t>
            </a:r>
            <a:endParaRPr lang="ru-RU" sz="5400" b="1" i="1" dirty="0">
              <a:solidFill>
                <a:srgbClr val="00B0F0"/>
              </a:solidFill>
            </a:endParaRPr>
          </a:p>
        </p:txBody>
      </p:sp>
      <p:pic>
        <p:nvPicPr>
          <p:cNvPr id="15362" name="Picture 2" descr="C:\Users\Администратор\Desktop\Новая папка\x_b6489ecf.jpgтолкин.jpg"/>
          <p:cNvPicPr>
            <a:picLocks noGrp="1" noChangeAspect="1" noChangeArrowheads="1"/>
          </p:cNvPicPr>
          <p:nvPr>
            <p:ph sz="quarter" idx="13"/>
          </p:nvPr>
        </p:nvPicPr>
        <p:blipFill>
          <a:blip r:embed="rId2"/>
          <a:stretch>
            <a:fillRect/>
          </a:stretch>
        </p:blipFill>
        <p:spPr bwMode="auto">
          <a:xfrm>
            <a:off x="2195736" y="1484784"/>
            <a:ext cx="4833781" cy="4881149"/>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548680"/>
            <a:ext cx="8229600" cy="785818"/>
          </a:xfrm>
        </p:spPr>
        <p:txBody>
          <a:bodyPr>
            <a:noAutofit/>
          </a:bodyPr>
          <a:lstStyle/>
          <a:p>
            <a:r>
              <a:rPr lang="en-US" sz="6000" b="1" i="1" dirty="0">
                <a:solidFill>
                  <a:srgbClr val="00B0F0"/>
                </a:solidFill>
                <a:latin typeface="Arial Rounded MT Bold" panose="020F0704030504030204" pitchFamily="34" charset="0"/>
              </a:rPr>
              <a:t>Charles Darwin</a:t>
            </a:r>
            <a:endParaRPr lang="ru-RU" sz="6000" b="1" i="1" dirty="0">
              <a:solidFill>
                <a:srgbClr val="00B0F0"/>
              </a:solidFill>
            </a:endParaRPr>
          </a:p>
        </p:txBody>
      </p:sp>
      <p:pic>
        <p:nvPicPr>
          <p:cNvPr id="1026" name="Picture 2" descr="H:\Диск D\Ирина Николаевна. Документы\урок знаменитые люди\charlesdarwinportrait.jpg"/>
          <p:cNvPicPr>
            <a:picLocks noGrp="1" noChangeAspect="1" noChangeArrowheads="1"/>
          </p:cNvPicPr>
          <p:nvPr>
            <p:ph sz="quarter" idx="13"/>
          </p:nvPr>
        </p:nvPicPr>
        <p:blipFill>
          <a:blip r:embed="rId2"/>
          <a:stretch>
            <a:fillRect/>
          </a:stretch>
        </p:blipFill>
        <p:spPr bwMode="auto">
          <a:xfrm>
            <a:off x="2843808" y="1484784"/>
            <a:ext cx="3744416" cy="4992556"/>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60648"/>
            <a:ext cx="8157592" cy="725470"/>
          </a:xfrm>
        </p:spPr>
        <p:txBody>
          <a:bodyPr>
            <a:normAutofit fontScale="90000"/>
          </a:bodyPr>
          <a:lstStyle/>
          <a:p>
            <a:r>
              <a:rPr lang="en-US" b="1" i="1" dirty="0">
                <a:solidFill>
                  <a:srgbClr val="00B0F0"/>
                </a:solidFill>
                <a:effectLst>
                  <a:outerShdw blurRad="38100" dist="38100" dir="2700000" algn="tl">
                    <a:srgbClr val="000000">
                      <a:alpha val="43137"/>
                    </a:srgbClr>
                  </a:outerShdw>
                </a:effectLst>
                <a:latin typeface="Arial Rounded MT Bold" panose="020F0704030504030204" pitchFamily="34" charset="0"/>
              </a:rPr>
              <a:t>Say what these people are famous for</a:t>
            </a:r>
            <a:endParaRPr lang="ru-RU" b="1" i="1" dirty="0">
              <a:solidFill>
                <a:srgbClr val="00B0F0"/>
              </a:solidFill>
              <a:effectLst>
                <a:outerShdw blurRad="38100" dist="38100" dir="2700000" algn="tl">
                  <a:srgbClr val="000000">
                    <a:alpha val="43137"/>
                  </a:srgbClr>
                </a:outerShdw>
              </a:effectLst>
            </a:endParaRPr>
          </a:p>
        </p:txBody>
      </p:sp>
      <p:graphicFrame>
        <p:nvGraphicFramePr>
          <p:cNvPr id="5" name="Содержимое 4"/>
          <p:cNvGraphicFramePr>
            <a:graphicFrameLocks noGrp="1"/>
          </p:cNvGraphicFramePr>
          <p:nvPr>
            <p:ph sz="quarter" idx="13"/>
            <p:extLst>
              <p:ext uri="{D42A27DB-BD31-4B8C-83A1-F6EECF244321}">
                <p14:modId xmlns:p14="http://schemas.microsoft.com/office/powerpoint/2010/main" val="3691511139"/>
              </p:ext>
            </p:extLst>
          </p:nvPr>
        </p:nvGraphicFramePr>
        <p:xfrm>
          <a:off x="431030" y="1188871"/>
          <a:ext cx="8712970" cy="5698733"/>
        </p:xfrm>
        <a:graphic>
          <a:graphicData uri="http://schemas.openxmlformats.org/drawingml/2006/table">
            <a:tbl>
              <a:tblPr firstRow="1" bandRow="1">
                <a:tableStyleId>{5C22544A-7EE6-4342-B048-85BDC9FD1C3A}</a:tableStyleId>
              </a:tblPr>
              <a:tblGrid>
                <a:gridCol w="2633912">
                  <a:extLst>
                    <a:ext uri="{9D8B030D-6E8A-4147-A177-3AD203B41FA5}">
                      <a16:colId xmlns:a16="http://schemas.microsoft.com/office/drawing/2014/main" val="20000"/>
                    </a:ext>
                  </a:extLst>
                </a:gridCol>
                <a:gridCol w="1982173">
                  <a:extLst>
                    <a:ext uri="{9D8B030D-6E8A-4147-A177-3AD203B41FA5}">
                      <a16:colId xmlns:a16="http://schemas.microsoft.com/office/drawing/2014/main" val="20001"/>
                    </a:ext>
                  </a:extLst>
                </a:gridCol>
                <a:gridCol w="4096885">
                  <a:extLst>
                    <a:ext uri="{9D8B030D-6E8A-4147-A177-3AD203B41FA5}">
                      <a16:colId xmlns:a16="http://schemas.microsoft.com/office/drawing/2014/main" val="20002"/>
                    </a:ext>
                  </a:extLst>
                </a:gridCol>
              </a:tblGrid>
              <a:tr h="369954">
                <a:tc>
                  <a:txBody>
                    <a:bodyPr/>
                    <a:lstStyle/>
                    <a:p>
                      <a:pPr>
                        <a:lnSpc>
                          <a:spcPct val="115000"/>
                        </a:lnSpc>
                        <a:spcAft>
                          <a:spcPts val="0"/>
                        </a:spcAft>
                      </a:pPr>
                      <a:r>
                        <a:rPr lang="ru-RU" sz="2800" b="0" dirty="0">
                          <a:solidFill>
                            <a:schemeClr val="tx1">
                              <a:lumMod val="65000"/>
                              <a:lumOff val="35000"/>
                            </a:schemeClr>
                          </a:solidFill>
                          <a:latin typeface="Times New Roman"/>
                          <a:ea typeface="Times New Roman"/>
                          <a:cs typeface="Times New Roman"/>
                        </a:rPr>
                        <a:t>A. </a:t>
                      </a:r>
                      <a:r>
                        <a:rPr lang="ru-RU" sz="2800" b="0" dirty="0" err="1">
                          <a:solidFill>
                            <a:schemeClr val="tx1">
                              <a:lumMod val="65000"/>
                              <a:lumOff val="35000"/>
                            </a:schemeClr>
                          </a:solidFill>
                          <a:latin typeface="Times New Roman"/>
                          <a:ea typeface="Times New Roman"/>
                          <a:cs typeface="Times New Roman"/>
                        </a:rPr>
                        <a:t>Christie</a:t>
                      </a:r>
                      <a:r>
                        <a:rPr lang="ru-RU" sz="2800" b="0" dirty="0">
                          <a:solidFill>
                            <a:schemeClr val="tx1">
                              <a:lumMod val="65000"/>
                              <a:lumOff val="35000"/>
                            </a:schemeClr>
                          </a:solidFill>
                          <a:latin typeface="Times New Roman"/>
                          <a:ea typeface="Times New Roman"/>
                          <a:cs typeface="Times New Roman"/>
                        </a:rPr>
                        <a:t> </a:t>
                      </a:r>
                      <a:endParaRPr lang="ru-RU" sz="2800" b="0" dirty="0">
                        <a:solidFill>
                          <a:schemeClr val="tx1">
                            <a:lumMod val="65000"/>
                            <a:lumOff val="35000"/>
                          </a:schemeClr>
                        </a:solidFill>
                        <a:latin typeface="Calibri"/>
                        <a:ea typeface="Times New Roman"/>
                        <a:cs typeface="Times New Roman"/>
                      </a:endParaRPr>
                    </a:p>
                  </a:txBody>
                  <a:tcPr marL="47625" marR="47625"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rowSpan="9">
                  <a:txBody>
                    <a:bodyPr/>
                    <a:lstStyle/>
                    <a:p>
                      <a:pPr algn="ctr">
                        <a:lnSpc>
                          <a:spcPct val="115000"/>
                        </a:lnSpc>
                        <a:spcAft>
                          <a:spcPts val="1000"/>
                        </a:spcAft>
                      </a:pPr>
                      <a:r>
                        <a:rPr lang="ru-RU" sz="2000" b="1" dirty="0" err="1">
                          <a:solidFill>
                            <a:schemeClr val="tx1">
                              <a:lumMod val="65000"/>
                              <a:lumOff val="35000"/>
                            </a:schemeClr>
                          </a:solidFill>
                          <a:latin typeface="Times New Roman"/>
                          <a:ea typeface="Times New Roman"/>
                          <a:cs typeface="Times New Roman"/>
                        </a:rPr>
                        <a:t>is</a:t>
                      </a:r>
                      <a:r>
                        <a:rPr lang="ru-RU" sz="2000" b="1" dirty="0">
                          <a:solidFill>
                            <a:schemeClr val="tx1">
                              <a:lumMod val="65000"/>
                              <a:lumOff val="35000"/>
                            </a:schemeClr>
                          </a:solidFill>
                          <a:latin typeface="Times New Roman"/>
                          <a:ea typeface="Times New Roman"/>
                          <a:cs typeface="Times New Roman"/>
                        </a:rPr>
                        <a:t> </a:t>
                      </a:r>
                      <a:r>
                        <a:rPr lang="ru-RU" sz="2000" b="1" dirty="0" err="1">
                          <a:solidFill>
                            <a:schemeClr val="tx1">
                              <a:lumMod val="65000"/>
                              <a:lumOff val="35000"/>
                            </a:schemeClr>
                          </a:solidFill>
                          <a:latin typeface="Times New Roman"/>
                          <a:ea typeface="Times New Roman"/>
                          <a:cs typeface="Times New Roman"/>
                        </a:rPr>
                        <a:t>famous</a:t>
                      </a:r>
                      <a:r>
                        <a:rPr lang="ru-RU" sz="2000" b="1" dirty="0">
                          <a:solidFill>
                            <a:schemeClr val="tx1">
                              <a:lumMod val="65000"/>
                              <a:lumOff val="35000"/>
                            </a:schemeClr>
                          </a:solidFill>
                          <a:latin typeface="Times New Roman"/>
                          <a:ea typeface="Times New Roman"/>
                          <a:cs typeface="Times New Roman"/>
                        </a:rPr>
                        <a:t> </a:t>
                      </a:r>
                      <a:r>
                        <a:rPr lang="ru-RU" sz="2000" b="1" dirty="0" err="1">
                          <a:solidFill>
                            <a:schemeClr val="tx1">
                              <a:lumMod val="65000"/>
                              <a:lumOff val="35000"/>
                            </a:schemeClr>
                          </a:solidFill>
                          <a:latin typeface="Times New Roman"/>
                          <a:ea typeface="Times New Roman"/>
                          <a:cs typeface="Times New Roman"/>
                        </a:rPr>
                        <a:t>for</a:t>
                      </a:r>
                      <a:endParaRPr lang="ru-RU" sz="2000" b="1" dirty="0">
                        <a:solidFill>
                          <a:schemeClr val="tx1">
                            <a:lumMod val="65000"/>
                            <a:lumOff val="35000"/>
                          </a:schemeClr>
                        </a:solidFill>
                        <a:latin typeface="Calibri"/>
                        <a:ea typeface="Times New Roman"/>
                        <a:cs typeface="Times New Roman"/>
                      </a:endParaRPr>
                    </a:p>
                  </a:txBody>
                  <a:tcPr marL="47625" marR="47625"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15000"/>
                        </a:lnSpc>
                        <a:spcAft>
                          <a:spcPts val="0"/>
                        </a:spcAft>
                      </a:pPr>
                      <a:r>
                        <a:rPr lang="en-US" sz="2000" b="0" dirty="0">
                          <a:solidFill>
                            <a:schemeClr val="tx1">
                              <a:lumMod val="65000"/>
                              <a:lumOff val="35000"/>
                            </a:schemeClr>
                          </a:solidFill>
                          <a:latin typeface="Times New Roman"/>
                          <a:ea typeface="Times New Roman"/>
                          <a:cs typeface="Times New Roman"/>
                        </a:rPr>
                        <a:t>the wonderful </a:t>
                      </a:r>
                      <a:r>
                        <a:rPr lang="en-US" sz="2000" b="0" dirty="0" err="1">
                          <a:solidFill>
                            <a:schemeClr val="tx1">
                              <a:lumMod val="65000"/>
                              <a:lumOff val="35000"/>
                            </a:schemeClr>
                          </a:solidFill>
                          <a:latin typeface="Times New Roman"/>
                          <a:ea typeface="Times New Roman"/>
                          <a:cs typeface="Times New Roman"/>
                        </a:rPr>
                        <a:t>colours</a:t>
                      </a:r>
                      <a:r>
                        <a:rPr lang="en-US" sz="2000" b="0" dirty="0">
                          <a:solidFill>
                            <a:schemeClr val="tx1">
                              <a:lumMod val="65000"/>
                              <a:lumOff val="35000"/>
                            </a:schemeClr>
                          </a:solidFill>
                          <a:latin typeface="Times New Roman"/>
                          <a:ea typeface="Times New Roman"/>
                          <a:cs typeface="Times New Roman"/>
                        </a:rPr>
                        <a:t> in his pictures </a:t>
                      </a:r>
                      <a:endParaRPr lang="ru-RU" sz="2000" b="0" dirty="0">
                        <a:solidFill>
                          <a:schemeClr val="tx1">
                            <a:lumMod val="65000"/>
                            <a:lumOff val="35000"/>
                          </a:schemeClr>
                        </a:solidFill>
                        <a:latin typeface="Calibri"/>
                        <a:ea typeface="Times New Roman"/>
                        <a:cs typeface="Times New Roman"/>
                      </a:endParaRPr>
                    </a:p>
                  </a:txBody>
                  <a:tcPr marL="47625" marR="47625"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710240">
                <a:tc>
                  <a:txBody>
                    <a:bodyPr/>
                    <a:lstStyle/>
                    <a:p>
                      <a:pPr>
                        <a:lnSpc>
                          <a:spcPct val="115000"/>
                        </a:lnSpc>
                        <a:spcAft>
                          <a:spcPts val="0"/>
                        </a:spcAft>
                      </a:pPr>
                      <a:r>
                        <a:rPr lang="ru-RU" sz="2800" dirty="0">
                          <a:latin typeface="Times New Roman"/>
                          <a:ea typeface="Times New Roman"/>
                          <a:cs typeface="Times New Roman"/>
                        </a:rPr>
                        <a:t>D. </a:t>
                      </a:r>
                      <a:r>
                        <a:rPr lang="ru-RU" sz="2800" dirty="0" err="1">
                          <a:latin typeface="Times New Roman"/>
                          <a:ea typeface="Times New Roman"/>
                          <a:cs typeface="Times New Roman"/>
                        </a:rPr>
                        <a:t>Defoe</a:t>
                      </a:r>
                      <a:endParaRPr lang="ru-RU" sz="2800" dirty="0">
                        <a:latin typeface="Calibri"/>
                        <a:ea typeface="Times New Roman"/>
                        <a:cs typeface="Times New Roman"/>
                      </a:endParaRPr>
                    </a:p>
                  </a:txBody>
                  <a:tcPr marL="47625" marR="47625"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ru-RU"/>
                    </a:p>
                  </a:txBody>
                  <a:tcPr/>
                </a:tc>
                <a:tc>
                  <a:txBody>
                    <a:bodyPr/>
                    <a:lstStyle/>
                    <a:p>
                      <a:pPr>
                        <a:lnSpc>
                          <a:spcPct val="115000"/>
                        </a:lnSpc>
                        <a:spcAft>
                          <a:spcPts val="0"/>
                        </a:spcAft>
                      </a:pPr>
                      <a:r>
                        <a:rPr lang="ru-RU" sz="2000" dirty="0" err="1">
                          <a:latin typeface="Times New Roman"/>
                          <a:ea typeface="Times New Roman"/>
                          <a:cs typeface="Times New Roman"/>
                        </a:rPr>
                        <a:t>his</a:t>
                      </a:r>
                      <a:r>
                        <a:rPr lang="ru-RU" sz="2000" dirty="0">
                          <a:latin typeface="Times New Roman"/>
                          <a:ea typeface="Times New Roman"/>
                          <a:cs typeface="Times New Roman"/>
                        </a:rPr>
                        <a:t> </a:t>
                      </a:r>
                      <a:r>
                        <a:rPr lang="ru-RU" sz="2000" dirty="0" err="1">
                          <a:latin typeface="Times New Roman"/>
                          <a:ea typeface="Times New Roman"/>
                          <a:cs typeface="Times New Roman"/>
                        </a:rPr>
                        <a:t>films</a:t>
                      </a:r>
                      <a:r>
                        <a:rPr lang="ru-RU" sz="2000" dirty="0">
                          <a:latin typeface="Times New Roman"/>
                          <a:ea typeface="Times New Roman"/>
                          <a:cs typeface="Times New Roman"/>
                        </a:rPr>
                        <a:t> </a:t>
                      </a:r>
                      <a:endParaRPr lang="ru-RU" sz="2000" dirty="0">
                        <a:latin typeface="Calibri"/>
                        <a:ea typeface="Times New Roman"/>
                        <a:cs typeface="Times New Roman"/>
                      </a:endParaRPr>
                    </a:p>
                  </a:txBody>
                  <a:tcPr marL="47625" marR="47625"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648072">
                <a:tc>
                  <a:txBody>
                    <a:bodyPr/>
                    <a:lstStyle/>
                    <a:p>
                      <a:pPr>
                        <a:lnSpc>
                          <a:spcPct val="115000"/>
                        </a:lnSpc>
                        <a:spcAft>
                          <a:spcPts val="0"/>
                        </a:spcAft>
                      </a:pPr>
                      <a:r>
                        <a:rPr lang="ru-RU" sz="2800" dirty="0">
                          <a:latin typeface="Times New Roman"/>
                          <a:ea typeface="Times New Roman"/>
                          <a:cs typeface="Times New Roman"/>
                        </a:rPr>
                        <a:t>C. </a:t>
                      </a:r>
                      <a:r>
                        <a:rPr lang="ru-RU" sz="2800" dirty="0" err="1">
                          <a:latin typeface="Times New Roman"/>
                          <a:ea typeface="Times New Roman"/>
                          <a:cs typeface="Times New Roman"/>
                        </a:rPr>
                        <a:t>Chaplin</a:t>
                      </a:r>
                      <a:endParaRPr lang="ru-RU" sz="2800" dirty="0">
                        <a:latin typeface="Calibri"/>
                        <a:ea typeface="Times New Roman"/>
                        <a:cs typeface="Times New Roman"/>
                      </a:endParaRPr>
                    </a:p>
                  </a:txBody>
                  <a:tcPr marL="47625" marR="47625"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ru-RU"/>
                    </a:p>
                  </a:txBody>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ru-RU" sz="2000" dirty="0" err="1">
                          <a:latin typeface="Times New Roman"/>
                          <a:ea typeface="Times New Roman"/>
                          <a:cs typeface="Times New Roman"/>
                        </a:rPr>
                        <a:t>his</a:t>
                      </a:r>
                      <a:r>
                        <a:rPr lang="ru-RU" sz="2000" dirty="0">
                          <a:latin typeface="Times New Roman"/>
                          <a:ea typeface="Times New Roman"/>
                          <a:cs typeface="Times New Roman"/>
                        </a:rPr>
                        <a:t> </a:t>
                      </a:r>
                      <a:r>
                        <a:rPr lang="ru-RU" sz="2000" dirty="0" err="1">
                          <a:latin typeface="Times New Roman"/>
                          <a:ea typeface="Times New Roman"/>
                          <a:cs typeface="Times New Roman"/>
                        </a:rPr>
                        <a:t>novel</a:t>
                      </a:r>
                      <a:r>
                        <a:rPr lang="ru-RU" sz="2000" dirty="0">
                          <a:latin typeface="Times New Roman"/>
                          <a:ea typeface="Times New Roman"/>
                          <a:cs typeface="Times New Roman"/>
                        </a:rPr>
                        <a:t> «</a:t>
                      </a:r>
                      <a:r>
                        <a:rPr lang="ru-RU" sz="2000" dirty="0" err="1">
                          <a:latin typeface="Times New Roman"/>
                          <a:ea typeface="Times New Roman"/>
                          <a:cs typeface="Times New Roman"/>
                        </a:rPr>
                        <a:t>Robinson</a:t>
                      </a:r>
                      <a:r>
                        <a:rPr lang="ru-RU" sz="2000" dirty="0">
                          <a:latin typeface="Times New Roman"/>
                          <a:ea typeface="Times New Roman"/>
                          <a:cs typeface="Times New Roman"/>
                        </a:rPr>
                        <a:t> </a:t>
                      </a:r>
                      <a:r>
                        <a:rPr lang="ru-RU" sz="2000" dirty="0" err="1">
                          <a:latin typeface="Times New Roman"/>
                          <a:ea typeface="Times New Roman"/>
                          <a:cs typeface="Times New Roman"/>
                        </a:rPr>
                        <a:t>Crusoe</a:t>
                      </a:r>
                      <a:r>
                        <a:rPr lang="ru-RU" sz="2000" dirty="0">
                          <a:latin typeface="Times New Roman"/>
                          <a:ea typeface="Times New Roman"/>
                          <a:cs typeface="Times New Roman"/>
                        </a:rPr>
                        <a:t>» </a:t>
                      </a:r>
                      <a:endParaRPr lang="ru-RU" sz="2000" dirty="0">
                        <a:latin typeface="Calibri"/>
                        <a:ea typeface="Times New Roman"/>
                        <a:cs typeface="Times New Roman"/>
                      </a:endParaRPr>
                    </a:p>
                  </a:txBody>
                  <a:tcPr marL="47625" marR="47625"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612724">
                <a:tc>
                  <a:txBody>
                    <a:bodyPr/>
                    <a:lstStyle/>
                    <a:p>
                      <a:pPr>
                        <a:lnSpc>
                          <a:spcPct val="115000"/>
                        </a:lnSpc>
                        <a:spcAft>
                          <a:spcPts val="0"/>
                        </a:spcAft>
                      </a:pPr>
                      <a:r>
                        <a:rPr lang="ru-RU" sz="2800" dirty="0">
                          <a:latin typeface="Times New Roman"/>
                          <a:ea typeface="Times New Roman"/>
                          <a:cs typeface="Times New Roman"/>
                        </a:rPr>
                        <a:t>J. </a:t>
                      </a:r>
                      <a:r>
                        <a:rPr lang="ru-RU" sz="2800" dirty="0" err="1">
                          <a:latin typeface="Times New Roman"/>
                          <a:ea typeface="Times New Roman"/>
                          <a:cs typeface="Times New Roman"/>
                        </a:rPr>
                        <a:t>Turner</a:t>
                      </a:r>
                      <a:endParaRPr lang="ru-RU" sz="2800" dirty="0">
                        <a:latin typeface="Calibri"/>
                        <a:ea typeface="Times New Roman"/>
                        <a:cs typeface="Times New Roman"/>
                      </a:endParaRPr>
                    </a:p>
                  </a:txBody>
                  <a:tcPr marL="47625" marR="47625"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ru-RU"/>
                    </a:p>
                  </a:txBody>
                  <a:tcPr/>
                </a:tc>
                <a:tc>
                  <a:txBody>
                    <a:bodyPr/>
                    <a:lstStyle/>
                    <a:p>
                      <a:pPr>
                        <a:lnSpc>
                          <a:spcPct val="115000"/>
                        </a:lnSpc>
                        <a:spcAft>
                          <a:spcPts val="0"/>
                        </a:spcAft>
                      </a:pPr>
                      <a:r>
                        <a:rPr lang="ru-RU" sz="2000" dirty="0" err="1">
                          <a:latin typeface="Times New Roman"/>
                          <a:ea typeface="Times New Roman"/>
                          <a:cs typeface="Times New Roman"/>
                        </a:rPr>
                        <a:t>her</a:t>
                      </a:r>
                      <a:r>
                        <a:rPr lang="ru-RU" sz="2000" dirty="0">
                          <a:latin typeface="Times New Roman"/>
                          <a:ea typeface="Times New Roman"/>
                          <a:cs typeface="Times New Roman"/>
                        </a:rPr>
                        <a:t> </a:t>
                      </a:r>
                      <a:r>
                        <a:rPr lang="ru-RU" sz="2000" dirty="0" err="1">
                          <a:latin typeface="Times New Roman"/>
                          <a:ea typeface="Times New Roman"/>
                          <a:cs typeface="Times New Roman"/>
                        </a:rPr>
                        <a:t>detective</a:t>
                      </a:r>
                      <a:r>
                        <a:rPr lang="ru-RU" sz="2000" dirty="0">
                          <a:latin typeface="Times New Roman"/>
                          <a:ea typeface="Times New Roman"/>
                          <a:cs typeface="Times New Roman"/>
                        </a:rPr>
                        <a:t> </a:t>
                      </a:r>
                      <a:r>
                        <a:rPr lang="ru-RU" sz="2000" dirty="0" err="1">
                          <a:latin typeface="Times New Roman"/>
                          <a:ea typeface="Times New Roman"/>
                          <a:cs typeface="Times New Roman"/>
                        </a:rPr>
                        <a:t>stories</a:t>
                      </a:r>
                      <a:endParaRPr lang="ru-RU" sz="2000" dirty="0">
                        <a:latin typeface="Calibri"/>
                        <a:ea typeface="Times New Roman"/>
                        <a:cs typeface="Times New Roman"/>
                      </a:endParaRPr>
                    </a:p>
                  </a:txBody>
                  <a:tcPr marL="47625" marR="47625"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797807">
                <a:tc>
                  <a:txBody>
                    <a:bodyPr/>
                    <a:lstStyle/>
                    <a:p>
                      <a:pPr>
                        <a:lnSpc>
                          <a:spcPct val="115000"/>
                        </a:lnSpc>
                        <a:spcAft>
                          <a:spcPts val="0"/>
                        </a:spcAft>
                      </a:pPr>
                      <a:r>
                        <a:rPr lang="ru-RU" sz="2800" dirty="0">
                          <a:latin typeface="Times New Roman"/>
                          <a:ea typeface="Times New Roman"/>
                          <a:cs typeface="Times New Roman"/>
                        </a:rPr>
                        <a:t>W. </a:t>
                      </a:r>
                      <a:r>
                        <a:rPr lang="ru-RU" sz="2800" dirty="0" err="1">
                          <a:latin typeface="Times New Roman"/>
                          <a:ea typeface="Times New Roman"/>
                          <a:cs typeface="Times New Roman"/>
                        </a:rPr>
                        <a:t>Shakespeare</a:t>
                      </a:r>
                      <a:endParaRPr lang="ru-RU" sz="2800" dirty="0">
                        <a:latin typeface="Calibri"/>
                        <a:ea typeface="Times New Roman"/>
                        <a:cs typeface="Times New Roman"/>
                      </a:endParaRPr>
                    </a:p>
                  </a:txBody>
                  <a:tcPr marL="47625" marR="47625"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ru-RU"/>
                    </a:p>
                  </a:txBody>
                  <a:tcPr/>
                </a:tc>
                <a:tc>
                  <a:txBody>
                    <a:bodyPr/>
                    <a:lstStyle/>
                    <a:p>
                      <a:pPr>
                        <a:lnSpc>
                          <a:spcPct val="115000"/>
                        </a:lnSpc>
                        <a:spcAft>
                          <a:spcPts val="0"/>
                        </a:spcAft>
                      </a:pPr>
                      <a:r>
                        <a:rPr lang="en-US" sz="2000" dirty="0">
                          <a:latin typeface="Times New Roman"/>
                          <a:ea typeface="Times New Roman"/>
                          <a:cs typeface="Times New Roman"/>
                        </a:rPr>
                        <a:t>his books «The Hobbit», «the Lord of Ring» </a:t>
                      </a:r>
                      <a:endParaRPr lang="ru-RU" sz="2000" dirty="0">
                        <a:latin typeface="Calibri"/>
                        <a:ea typeface="Times New Roman"/>
                        <a:cs typeface="Times New Roman"/>
                      </a:endParaRPr>
                    </a:p>
                  </a:txBody>
                  <a:tcPr marL="47625" marR="47625"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490801">
                <a:tc>
                  <a:txBody>
                    <a:bodyPr/>
                    <a:lstStyle/>
                    <a:p>
                      <a:pPr>
                        <a:lnSpc>
                          <a:spcPct val="115000"/>
                        </a:lnSpc>
                        <a:spcAft>
                          <a:spcPts val="0"/>
                        </a:spcAft>
                      </a:pPr>
                      <a:r>
                        <a:rPr lang="ru-RU" sz="2800" dirty="0">
                          <a:latin typeface="Times New Roman"/>
                          <a:ea typeface="Times New Roman"/>
                          <a:cs typeface="Times New Roman"/>
                        </a:rPr>
                        <a:t>J. </a:t>
                      </a:r>
                      <a:r>
                        <a:rPr lang="ru-RU" sz="2800" dirty="0" err="1">
                          <a:latin typeface="Times New Roman"/>
                          <a:ea typeface="Times New Roman"/>
                          <a:cs typeface="Times New Roman"/>
                        </a:rPr>
                        <a:t>Lennon</a:t>
                      </a:r>
                      <a:endParaRPr lang="ru-RU" sz="2800" dirty="0">
                        <a:latin typeface="Calibri"/>
                        <a:ea typeface="Times New Roman"/>
                        <a:cs typeface="Times New Roman"/>
                      </a:endParaRPr>
                    </a:p>
                  </a:txBody>
                  <a:tcPr marL="47625" marR="47625"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ru-RU"/>
                    </a:p>
                  </a:txBody>
                  <a:tcPr/>
                </a:tc>
                <a:tc>
                  <a:txBody>
                    <a:bodyPr/>
                    <a:lstStyle/>
                    <a:p>
                      <a:pPr>
                        <a:lnSpc>
                          <a:spcPct val="115000"/>
                        </a:lnSpc>
                        <a:spcAft>
                          <a:spcPts val="0"/>
                        </a:spcAft>
                      </a:pPr>
                      <a:r>
                        <a:rPr lang="ru-RU" sz="2000" dirty="0" err="1">
                          <a:latin typeface="Times New Roman"/>
                          <a:ea typeface="Times New Roman"/>
                          <a:cs typeface="Times New Roman"/>
                        </a:rPr>
                        <a:t>his</a:t>
                      </a:r>
                      <a:r>
                        <a:rPr lang="ru-RU" sz="2000" dirty="0">
                          <a:latin typeface="Times New Roman"/>
                          <a:ea typeface="Times New Roman"/>
                          <a:cs typeface="Times New Roman"/>
                        </a:rPr>
                        <a:t> </a:t>
                      </a:r>
                      <a:r>
                        <a:rPr lang="ru-RU" sz="2000" dirty="0" err="1">
                          <a:latin typeface="Times New Roman"/>
                          <a:ea typeface="Times New Roman"/>
                          <a:cs typeface="Times New Roman"/>
                        </a:rPr>
                        <a:t>theory</a:t>
                      </a:r>
                      <a:r>
                        <a:rPr lang="ru-RU" sz="2000" dirty="0">
                          <a:latin typeface="Times New Roman"/>
                          <a:ea typeface="Times New Roman"/>
                          <a:cs typeface="Times New Roman"/>
                        </a:rPr>
                        <a:t> </a:t>
                      </a:r>
                      <a:r>
                        <a:rPr lang="ru-RU" sz="2000" dirty="0" err="1">
                          <a:latin typeface="Times New Roman"/>
                          <a:ea typeface="Times New Roman"/>
                          <a:cs typeface="Times New Roman"/>
                        </a:rPr>
                        <a:t>of</a:t>
                      </a:r>
                      <a:r>
                        <a:rPr lang="ru-RU" sz="2000" dirty="0">
                          <a:latin typeface="Times New Roman"/>
                          <a:ea typeface="Times New Roman"/>
                          <a:cs typeface="Times New Roman"/>
                        </a:rPr>
                        <a:t> </a:t>
                      </a:r>
                      <a:r>
                        <a:rPr lang="ru-RU" sz="2000" dirty="0" err="1">
                          <a:latin typeface="Times New Roman"/>
                          <a:ea typeface="Times New Roman"/>
                          <a:cs typeface="Times New Roman"/>
                        </a:rPr>
                        <a:t>evolution</a:t>
                      </a:r>
                      <a:r>
                        <a:rPr lang="ru-RU" sz="2000" dirty="0">
                          <a:latin typeface="Times New Roman"/>
                          <a:ea typeface="Times New Roman"/>
                          <a:cs typeface="Times New Roman"/>
                        </a:rPr>
                        <a:t> </a:t>
                      </a:r>
                      <a:endParaRPr lang="ru-RU" sz="2000" dirty="0">
                        <a:latin typeface="Calibri"/>
                        <a:ea typeface="Times New Roman"/>
                        <a:cs typeface="Times New Roman"/>
                      </a:endParaRPr>
                    </a:p>
                  </a:txBody>
                  <a:tcPr marL="47625" marR="47625"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490801">
                <a:tc>
                  <a:txBody>
                    <a:bodyPr/>
                    <a:lstStyle/>
                    <a:p>
                      <a:pPr>
                        <a:lnSpc>
                          <a:spcPct val="115000"/>
                        </a:lnSpc>
                        <a:spcAft>
                          <a:spcPts val="0"/>
                        </a:spcAft>
                      </a:pPr>
                      <a:r>
                        <a:rPr lang="en-US" sz="2800" kern="1200" dirty="0">
                          <a:solidFill>
                            <a:schemeClr val="dk1"/>
                          </a:solidFill>
                          <a:effectLst/>
                          <a:latin typeface="Times New Roman" panose="02020603050405020304" pitchFamily="18" charset="0"/>
                          <a:ea typeface="+mn-ea"/>
                          <a:cs typeface="Times New Roman" panose="02020603050405020304" pitchFamily="18" charset="0"/>
                        </a:rPr>
                        <a:t>Sir W</a:t>
                      </a:r>
                      <a:r>
                        <a:rPr lang="ru-RU" sz="2800" kern="1200" dirty="0">
                          <a:solidFill>
                            <a:schemeClr val="dk1"/>
                          </a:solidFill>
                          <a:effectLst/>
                          <a:latin typeface="Times New Roman" panose="02020603050405020304" pitchFamily="18" charset="0"/>
                          <a:ea typeface="+mn-ea"/>
                          <a:cs typeface="Times New Roman" panose="02020603050405020304" pitchFamily="18" charset="0"/>
                        </a:rPr>
                        <a:t>.</a:t>
                      </a:r>
                      <a:r>
                        <a:rPr lang="en-US" sz="2800" kern="1200" dirty="0">
                          <a:solidFill>
                            <a:schemeClr val="dk1"/>
                          </a:solidFill>
                          <a:effectLst/>
                          <a:latin typeface="Times New Roman" panose="02020603050405020304" pitchFamily="18" charset="0"/>
                          <a:ea typeface="+mn-ea"/>
                          <a:cs typeface="Times New Roman" panose="02020603050405020304" pitchFamily="18" charset="0"/>
                        </a:rPr>
                        <a:t> Churchill</a:t>
                      </a:r>
                      <a:endParaRPr lang="ru-RU" sz="2800" dirty="0">
                        <a:latin typeface="Times New Roman" panose="02020603050405020304" pitchFamily="18" charset="0"/>
                        <a:ea typeface="Times New Roman"/>
                        <a:cs typeface="Times New Roman" panose="02020603050405020304" pitchFamily="18" charset="0"/>
                      </a:endParaRPr>
                    </a:p>
                  </a:txBody>
                  <a:tcPr marL="47625" marR="47625"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ru-RU"/>
                    </a:p>
                  </a:txBody>
                  <a:tcPr/>
                </a:tc>
                <a:tc>
                  <a:txBody>
                    <a:bodyPr/>
                    <a:lstStyle/>
                    <a:p>
                      <a:pPr>
                        <a:lnSpc>
                          <a:spcPct val="115000"/>
                        </a:lnSpc>
                        <a:spcAft>
                          <a:spcPts val="0"/>
                        </a:spcAft>
                      </a:pPr>
                      <a:r>
                        <a:rPr lang="ru-RU" sz="2000" dirty="0" err="1">
                          <a:latin typeface="Times New Roman"/>
                          <a:ea typeface="Times New Roman"/>
                          <a:cs typeface="Times New Roman"/>
                        </a:rPr>
                        <a:t>his</a:t>
                      </a:r>
                      <a:r>
                        <a:rPr lang="ru-RU" sz="2000" dirty="0">
                          <a:latin typeface="Times New Roman"/>
                          <a:ea typeface="Times New Roman"/>
                          <a:cs typeface="Times New Roman"/>
                        </a:rPr>
                        <a:t> </a:t>
                      </a:r>
                      <a:r>
                        <a:rPr lang="ru-RU" sz="2000" dirty="0" err="1">
                          <a:latin typeface="Times New Roman"/>
                          <a:ea typeface="Times New Roman"/>
                          <a:cs typeface="Times New Roman"/>
                        </a:rPr>
                        <a:t>songs</a:t>
                      </a:r>
                      <a:endParaRPr lang="ru-RU" sz="2000" dirty="0">
                        <a:latin typeface="Calibri"/>
                        <a:ea typeface="Times New Roman"/>
                        <a:cs typeface="Times New Roman"/>
                      </a:endParaRPr>
                    </a:p>
                  </a:txBody>
                  <a:tcPr marL="47625" marR="47625"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490801">
                <a:tc>
                  <a:txBody>
                    <a:bodyPr/>
                    <a:lstStyle/>
                    <a:p>
                      <a:pPr>
                        <a:lnSpc>
                          <a:spcPct val="115000"/>
                        </a:lnSpc>
                        <a:spcAft>
                          <a:spcPts val="0"/>
                        </a:spcAft>
                      </a:pPr>
                      <a:r>
                        <a:rPr lang="ru-RU" sz="2800" dirty="0">
                          <a:latin typeface="Times New Roman"/>
                          <a:ea typeface="Times New Roman"/>
                          <a:cs typeface="Times New Roman"/>
                        </a:rPr>
                        <a:t>J. </a:t>
                      </a:r>
                      <a:r>
                        <a:rPr lang="ru-RU" sz="2800" dirty="0" err="1">
                          <a:latin typeface="Times New Roman"/>
                          <a:ea typeface="Times New Roman"/>
                          <a:cs typeface="Times New Roman"/>
                        </a:rPr>
                        <a:t>Tolkien</a:t>
                      </a:r>
                      <a:endParaRPr lang="ru-RU" sz="2800" dirty="0">
                        <a:latin typeface="Calibri"/>
                        <a:ea typeface="Times New Roman"/>
                        <a:cs typeface="Times New Roman"/>
                      </a:endParaRPr>
                    </a:p>
                  </a:txBody>
                  <a:tcPr marL="47625" marR="47625"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ru-RU"/>
                    </a:p>
                  </a:txBody>
                  <a:tcPr/>
                </a:tc>
                <a:tc>
                  <a:txBody>
                    <a:bodyPr/>
                    <a:lstStyle/>
                    <a:p>
                      <a:pPr>
                        <a:lnSpc>
                          <a:spcPct val="115000"/>
                        </a:lnSpc>
                        <a:spcAft>
                          <a:spcPts val="0"/>
                        </a:spcAft>
                      </a:pPr>
                      <a:r>
                        <a:rPr lang="ru-RU" sz="2000" dirty="0" err="1">
                          <a:latin typeface="Times New Roman"/>
                          <a:ea typeface="Times New Roman"/>
                          <a:cs typeface="Times New Roman"/>
                        </a:rPr>
                        <a:t>his</a:t>
                      </a:r>
                      <a:r>
                        <a:rPr lang="ru-RU" sz="2000" dirty="0">
                          <a:latin typeface="Times New Roman"/>
                          <a:ea typeface="Times New Roman"/>
                          <a:cs typeface="Times New Roman"/>
                        </a:rPr>
                        <a:t> </a:t>
                      </a:r>
                      <a:r>
                        <a:rPr lang="ru-RU" sz="2000" dirty="0" err="1">
                          <a:latin typeface="Times New Roman"/>
                          <a:ea typeface="Times New Roman"/>
                          <a:cs typeface="Times New Roman"/>
                        </a:rPr>
                        <a:t>poems</a:t>
                      </a:r>
                      <a:r>
                        <a:rPr lang="ru-RU" sz="2000" dirty="0">
                          <a:latin typeface="Times New Roman"/>
                          <a:ea typeface="Times New Roman"/>
                          <a:cs typeface="Times New Roman"/>
                        </a:rPr>
                        <a:t> </a:t>
                      </a:r>
                      <a:r>
                        <a:rPr lang="ru-RU" sz="2000" dirty="0" err="1">
                          <a:latin typeface="Times New Roman"/>
                          <a:ea typeface="Times New Roman"/>
                          <a:cs typeface="Times New Roman"/>
                        </a:rPr>
                        <a:t>and</a:t>
                      </a:r>
                      <a:r>
                        <a:rPr lang="ru-RU" sz="2000" dirty="0">
                          <a:latin typeface="Times New Roman"/>
                          <a:ea typeface="Times New Roman"/>
                          <a:cs typeface="Times New Roman"/>
                        </a:rPr>
                        <a:t> </a:t>
                      </a:r>
                      <a:r>
                        <a:rPr lang="ru-RU" sz="2000" dirty="0" err="1">
                          <a:latin typeface="Times New Roman"/>
                          <a:ea typeface="Times New Roman"/>
                          <a:cs typeface="Times New Roman"/>
                        </a:rPr>
                        <a:t>plays</a:t>
                      </a:r>
                      <a:endParaRPr lang="ru-RU" sz="2000" dirty="0">
                        <a:latin typeface="Calibri"/>
                        <a:ea typeface="Times New Roman"/>
                        <a:cs typeface="Times New Roman"/>
                      </a:endParaRPr>
                    </a:p>
                  </a:txBody>
                  <a:tcPr marL="47625" marR="47625"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490801">
                <a:tc>
                  <a:txBody>
                    <a:bodyPr/>
                    <a:lstStyle/>
                    <a:p>
                      <a:pPr>
                        <a:lnSpc>
                          <a:spcPct val="115000"/>
                        </a:lnSpc>
                        <a:spcAft>
                          <a:spcPts val="0"/>
                        </a:spcAft>
                      </a:pPr>
                      <a:r>
                        <a:rPr lang="ru-RU" sz="2800" dirty="0">
                          <a:latin typeface="Times New Roman"/>
                          <a:ea typeface="Times New Roman"/>
                          <a:cs typeface="Times New Roman"/>
                        </a:rPr>
                        <a:t>C. </a:t>
                      </a:r>
                      <a:r>
                        <a:rPr lang="ru-RU" sz="2800" dirty="0" err="1">
                          <a:latin typeface="Times New Roman"/>
                          <a:ea typeface="Times New Roman"/>
                          <a:cs typeface="Times New Roman"/>
                        </a:rPr>
                        <a:t>Darwin</a:t>
                      </a:r>
                      <a:endParaRPr lang="ru-RU" sz="2800" dirty="0">
                        <a:latin typeface="Calibri"/>
                        <a:ea typeface="Times New Roman"/>
                        <a:cs typeface="Times New Roman"/>
                      </a:endParaRPr>
                    </a:p>
                  </a:txBody>
                  <a:tcPr marL="47625" marR="47625"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ru-RU"/>
                    </a:p>
                  </a:txBody>
                  <a:tcPr/>
                </a:tc>
                <a:tc>
                  <a:txBody>
                    <a:bodyPr/>
                    <a:lstStyle/>
                    <a:p>
                      <a:pPr>
                        <a:lnSpc>
                          <a:spcPct val="115000"/>
                        </a:lnSpc>
                        <a:spcAft>
                          <a:spcPts val="0"/>
                        </a:spcAft>
                      </a:pPr>
                      <a:r>
                        <a:rPr lang="en-US" sz="2000" kern="1200" dirty="0">
                          <a:solidFill>
                            <a:schemeClr val="dk1"/>
                          </a:solidFill>
                          <a:effectLst/>
                          <a:latin typeface="Times New Roman" panose="02020603050405020304" pitchFamily="18" charset="0"/>
                          <a:ea typeface="+mn-ea"/>
                          <a:cs typeface="Times New Roman" panose="02020603050405020304" pitchFamily="18" charset="0"/>
                        </a:rPr>
                        <a:t>his speeches </a:t>
                      </a:r>
                      <a:endParaRPr lang="ru-RU" sz="2000" dirty="0">
                        <a:latin typeface="Times New Roman" panose="02020603050405020304" pitchFamily="18" charset="0"/>
                        <a:ea typeface="Times New Roman"/>
                        <a:cs typeface="Times New Roman" panose="02020603050405020304" pitchFamily="18" charset="0"/>
                      </a:endParaRPr>
                    </a:p>
                  </a:txBody>
                  <a:tcPr marL="47625" marR="47625" marT="47625" marB="476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51520" y="476672"/>
            <a:ext cx="8424936" cy="5909310"/>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342900" lvl="0" indent="-342900" algn="just">
              <a:lnSpc>
                <a:spcPct val="150000"/>
              </a:lnSpc>
              <a:spcAft>
                <a:spcPts val="0"/>
              </a:spcAft>
              <a:buSzPts val="1200"/>
              <a:buFont typeface="+mj-lt"/>
              <a:buAutoNum type="arabicPeriod"/>
            </a:pPr>
            <a:r>
              <a:rPr lang="en-US" b="1" i="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He was born in London but later he lived in the USA. He was a film actor. He had a funny way of walking. </a:t>
            </a:r>
            <a:endParaRPr lang="ru-RU" b="1" dirty="0">
              <a:latin typeface="Calibri"/>
              <a:ea typeface="Calibri"/>
              <a:cs typeface="Times New Roman" panose="02020603050405020304" pitchFamily="18" charset="0"/>
            </a:endParaRPr>
          </a:p>
          <a:p>
            <a:pPr marL="342900" lvl="0" indent="-342900" algn="just">
              <a:lnSpc>
                <a:spcPct val="150000"/>
              </a:lnSpc>
              <a:spcAft>
                <a:spcPts val="0"/>
              </a:spcAft>
              <a:buSzPts val="1200"/>
              <a:buFont typeface="+mj-lt"/>
              <a:buAutoNum type="arabicPeriod"/>
            </a:pPr>
            <a:r>
              <a:rPr lang="en-US" b="1" i="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He is a well-known writer. He spoke six languages. He wrote books “Hobbit”, “The Lord of the Rings”.</a:t>
            </a:r>
            <a:endParaRPr lang="ru-RU" b="1" dirty="0">
              <a:latin typeface="Calibri"/>
              <a:ea typeface="Calibri"/>
              <a:cs typeface="Times New Roman" panose="02020603050405020304" pitchFamily="18" charset="0"/>
            </a:endParaRPr>
          </a:p>
          <a:p>
            <a:pPr marL="342900" lvl="0" indent="-342900" algn="just">
              <a:lnSpc>
                <a:spcPct val="150000"/>
              </a:lnSpc>
              <a:spcAft>
                <a:spcPts val="0"/>
              </a:spcAft>
              <a:buSzPts val="1200"/>
              <a:buFont typeface="+mj-lt"/>
              <a:buAutoNum type="arabicPeriod"/>
            </a:pPr>
            <a:r>
              <a:rPr lang="en-US" b="1" i="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She wrote 75 detective stories. She was known as the Queen of Crime. </a:t>
            </a:r>
            <a:endParaRPr lang="ru-RU" b="1" dirty="0">
              <a:latin typeface="Calibri"/>
              <a:ea typeface="Calibri"/>
              <a:cs typeface="Times New Roman" panose="02020603050405020304" pitchFamily="18" charset="0"/>
            </a:endParaRPr>
          </a:p>
          <a:p>
            <a:pPr marL="342900" lvl="0" indent="-342900" algn="just">
              <a:lnSpc>
                <a:spcPct val="150000"/>
              </a:lnSpc>
              <a:spcAft>
                <a:spcPts val="0"/>
              </a:spcAft>
              <a:buSzPts val="1200"/>
              <a:buFont typeface="+mj-lt"/>
              <a:buAutoNum type="arabicPeriod"/>
            </a:pPr>
            <a:r>
              <a:rPr lang="en-US" b="1" i="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He is a great English scientist. He discovered some important laws of physics. </a:t>
            </a:r>
            <a:endParaRPr lang="ru-RU" b="1" dirty="0">
              <a:latin typeface="Calibri"/>
              <a:ea typeface="Calibri"/>
              <a:cs typeface="Times New Roman" panose="02020603050405020304" pitchFamily="18" charset="0"/>
            </a:endParaRPr>
          </a:p>
          <a:p>
            <a:pPr marL="342900" lvl="0" indent="-342900" algn="just">
              <a:lnSpc>
                <a:spcPct val="150000"/>
              </a:lnSpc>
              <a:spcAft>
                <a:spcPts val="0"/>
              </a:spcAft>
              <a:buSzPts val="1200"/>
              <a:buFont typeface="+mj-lt"/>
              <a:buAutoNum type="arabicPeriod"/>
            </a:pPr>
            <a:r>
              <a:rPr lang="en-US" b="1" i="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A well-known British politician. She was the first woman Prime Minister of Britain. She was called “An Iron Lady”. </a:t>
            </a:r>
            <a:endParaRPr lang="ru-RU" b="1" dirty="0">
              <a:latin typeface="Calibri"/>
              <a:ea typeface="Calibri"/>
              <a:cs typeface="Times New Roman" panose="02020603050405020304" pitchFamily="18" charset="0"/>
            </a:endParaRPr>
          </a:p>
          <a:p>
            <a:pPr marL="342900" lvl="0" indent="-342900" algn="just">
              <a:lnSpc>
                <a:spcPct val="150000"/>
              </a:lnSpc>
              <a:spcAft>
                <a:spcPts val="0"/>
              </a:spcAft>
              <a:buSzPts val="1200"/>
              <a:buFont typeface="+mj-lt"/>
              <a:buAutoNum type="arabicPeriod"/>
            </a:pPr>
            <a:r>
              <a:rPr lang="en-US" b="1" i="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A great English scientist. He studied many different kinds of plants and animals. He built up his own theory of evolution. </a:t>
            </a:r>
            <a:endParaRPr lang="ru-RU" b="1" dirty="0">
              <a:latin typeface="Calibri"/>
              <a:ea typeface="Calibri"/>
              <a:cs typeface="Times New Roman" panose="02020603050405020304" pitchFamily="18" charset="0"/>
            </a:endParaRPr>
          </a:p>
          <a:p>
            <a:pPr marL="342900" lvl="0" indent="-342900" algn="just">
              <a:lnSpc>
                <a:spcPct val="150000"/>
              </a:lnSpc>
              <a:spcAft>
                <a:spcPts val="0"/>
              </a:spcAft>
              <a:buSzPts val="1200"/>
              <a:buFont typeface="+mj-lt"/>
              <a:buAutoNum type="arabicPeriod"/>
              <a:tabLst>
                <a:tab pos="3743325" algn="l"/>
              </a:tabLst>
            </a:pPr>
            <a:r>
              <a:rPr lang="en-US" b="1" i="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An English writer. He wrote children`s stories. One of them is “Alice`s Adventures in Wonderland”. </a:t>
            </a:r>
            <a:endParaRPr lang="ru-RU" b="1" dirty="0">
              <a:latin typeface="Calibri"/>
              <a:ea typeface="Calibri"/>
              <a:cs typeface="Times New Roman" panose="02020603050405020304" pitchFamily="18" charset="0"/>
            </a:endParaRPr>
          </a:p>
          <a:p>
            <a:pPr marL="342900" lvl="0" indent="-342900" algn="just">
              <a:lnSpc>
                <a:spcPct val="150000"/>
              </a:lnSpc>
              <a:spcAft>
                <a:spcPts val="1000"/>
              </a:spcAft>
              <a:buSzPts val="1200"/>
              <a:buFont typeface="+mj-lt"/>
              <a:buAutoNum type="arabicPeriod"/>
            </a:pPr>
            <a:r>
              <a:rPr lang="en-US" b="1" i="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A British politician. He was the Prime Minister of Great Britain. He is famous for his speeches. </a:t>
            </a:r>
            <a:endParaRPr lang="ru-RU" b="1" dirty="0">
              <a:effectLst/>
              <a:latin typeface="Calibri"/>
              <a:ea typeface="Calibri"/>
              <a:cs typeface="Times New Roman" panose="02020603050405020304" pitchFamily="18" charset="0"/>
            </a:endParaRPr>
          </a:p>
        </p:txBody>
      </p:sp>
    </p:spTree>
    <p:extLst>
      <p:ext uri="{BB962C8B-B14F-4D97-AF65-F5344CB8AC3E}">
        <p14:creationId xmlns:p14="http://schemas.microsoft.com/office/powerpoint/2010/main" val="33093419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32304" y="2053519"/>
            <a:ext cx="6439104" cy="2640723"/>
          </a:xfrm>
          <a:prstGeom prst="rect">
            <a:avLst/>
          </a:prstGeom>
          <a:scene3d>
            <a:camera prst="isometricOffAxis1Right"/>
            <a:lightRig rig="threePt" dir="t"/>
          </a:scene3d>
        </p:spPr>
        <p:style>
          <a:lnRef idx="2">
            <a:schemeClr val="dk1"/>
          </a:lnRef>
          <a:fillRef idx="1">
            <a:schemeClr val="lt1"/>
          </a:fillRef>
          <a:effectRef idx="0">
            <a:schemeClr val="dk1"/>
          </a:effectRef>
          <a:fontRef idx="minor">
            <a:schemeClr val="dk1"/>
          </a:fontRef>
        </p:style>
        <p:txBody>
          <a:bodyPr wrap="square">
            <a:spAutoFit/>
          </a:bodyPr>
          <a:lstStyle/>
          <a:p>
            <a:pPr marL="800100" indent="-342900" algn="just">
              <a:lnSpc>
                <a:spcPct val="115000"/>
              </a:lnSpc>
              <a:spcAft>
                <a:spcPts val="0"/>
              </a:spcAft>
              <a:buFont typeface="+mj-lt"/>
              <a:buAutoNum type="arabicPeriod"/>
              <a:tabLst>
                <a:tab pos="2969895" algn="ctr"/>
                <a:tab pos="3743325" algn="l"/>
              </a:tabLst>
            </a:pPr>
            <a:r>
              <a:rPr lang="en-US" sz="3600" b="1" i="1" dirty="0">
                <a:solidFill>
                  <a:srgbClr val="444444"/>
                </a:solidFill>
                <a:latin typeface="Times New Roman" panose="02020603050405020304" pitchFamily="18" charset="0"/>
                <a:ea typeface="Calibri"/>
                <a:cs typeface="Times New Roman" panose="02020603050405020304" pitchFamily="18" charset="0"/>
              </a:rPr>
              <a:t>What is his/her name?</a:t>
            </a:r>
          </a:p>
          <a:p>
            <a:pPr marL="800100" indent="-342900" algn="just">
              <a:lnSpc>
                <a:spcPct val="115000"/>
              </a:lnSpc>
              <a:spcAft>
                <a:spcPts val="0"/>
              </a:spcAft>
              <a:buFont typeface="+mj-lt"/>
              <a:buAutoNum type="arabicPeriod"/>
              <a:tabLst>
                <a:tab pos="2969895" algn="ctr"/>
                <a:tab pos="3743325" algn="l"/>
              </a:tabLst>
            </a:pPr>
            <a:r>
              <a:rPr lang="en-US" sz="3600" b="1" i="1" dirty="0">
                <a:solidFill>
                  <a:srgbClr val="444444"/>
                </a:solidFill>
                <a:latin typeface="Times New Roman" panose="02020603050405020304" pitchFamily="18" charset="0"/>
                <a:ea typeface="Calibri"/>
                <a:cs typeface="Times New Roman" panose="02020603050405020304" pitchFamily="18" charset="0"/>
              </a:rPr>
              <a:t>What was he/she?</a:t>
            </a:r>
          </a:p>
          <a:p>
            <a:pPr marL="800100" indent="-342900" algn="just">
              <a:lnSpc>
                <a:spcPct val="115000"/>
              </a:lnSpc>
              <a:spcAft>
                <a:spcPts val="0"/>
              </a:spcAft>
              <a:buFont typeface="+mj-lt"/>
              <a:buAutoNum type="arabicPeriod"/>
              <a:tabLst>
                <a:tab pos="2969895" algn="ctr"/>
                <a:tab pos="3743325" algn="l"/>
              </a:tabLst>
            </a:pPr>
            <a:r>
              <a:rPr lang="en-US" sz="3600" b="1" i="1" dirty="0">
                <a:solidFill>
                  <a:srgbClr val="444444"/>
                </a:solidFill>
                <a:latin typeface="Times New Roman" panose="02020603050405020304" pitchFamily="18" charset="0"/>
                <a:ea typeface="Calibri"/>
                <a:cs typeface="Times New Roman" panose="02020603050405020304" pitchFamily="18" charset="0"/>
              </a:rPr>
              <a:t>What was he/she famous for? </a:t>
            </a:r>
          </a:p>
        </p:txBody>
      </p:sp>
      <p:pic>
        <p:nvPicPr>
          <p:cNvPr id="5" name="Picture 2" descr="H:\Диск D\Ирина Николаевна. Документы\урок знаменитые люди\charlesdarwinportrait.jpg"/>
          <p:cNvPicPr>
            <a:picLocks noChangeAspect="1" noChangeArrowheads="1"/>
          </p:cNvPicPr>
          <p:nvPr/>
        </p:nvPicPr>
        <p:blipFill>
          <a:blip r:embed="rId2"/>
          <a:stretch>
            <a:fillRect/>
          </a:stretch>
        </p:blipFill>
        <p:spPr bwMode="auto">
          <a:xfrm>
            <a:off x="592852" y="703262"/>
            <a:ext cx="1224136" cy="16321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isometricOffAxis1Right"/>
            <a:lightRig rig="threePt" dir="t"/>
          </a:scene3d>
        </p:spPr>
      </p:pic>
      <p:pic>
        <p:nvPicPr>
          <p:cNvPr id="6" name="Picture 2" descr="C:\Users\Администратор\Desktop\Новая папка\x_b6489ecf.jpgтолкин.jpg"/>
          <p:cNvPicPr>
            <a:picLocks noChangeAspect="1" noChangeArrowheads="1"/>
          </p:cNvPicPr>
          <p:nvPr/>
        </p:nvPicPr>
        <p:blipFill>
          <a:blip r:embed="rId3"/>
          <a:stretch>
            <a:fillRect/>
          </a:stretch>
        </p:blipFill>
        <p:spPr bwMode="auto">
          <a:xfrm>
            <a:off x="1954073" y="428836"/>
            <a:ext cx="1485441" cy="14999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isometricOffAxis1Right"/>
            <a:lightRig rig="threePt" dir="t"/>
          </a:scene3d>
        </p:spPr>
      </p:pic>
      <p:pic>
        <p:nvPicPr>
          <p:cNvPr id="7" name="Picture 2" descr="C:\Users\Администратор\Desktop\Новая папка\winstonchurchill.jpg"/>
          <p:cNvPicPr>
            <a:picLocks noChangeAspect="1" noChangeArrowheads="1"/>
          </p:cNvPicPr>
          <p:nvPr/>
        </p:nvPicPr>
        <p:blipFill>
          <a:blip r:embed="rId4"/>
          <a:srcRect/>
          <a:stretch>
            <a:fillRect/>
          </a:stretch>
        </p:blipFill>
        <p:spPr bwMode="auto">
          <a:xfrm>
            <a:off x="3602291" y="366963"/>
            <a:ext cx="1670046" cy="12481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2" descr="C:\Users\Администратор\Desktop\Новая папка\te`tcher.jpg"/>
          <p:cNvPicPr>
            <a:picLocks noChangeAspect="1" noChangeArrowheads="1"/>
          </p:cNvPicPr>
          <p:nvPr/>
        </p:nvPicPr>
        <p:blipFill>
          <a:blip r:embed="rId5"/>
          <a:srcRect/>
          <a:stretch>
            <a:fillRect/>
          </a:stretch>
        </p:blipFill>
        <p:spPr bwMode="auto">
          <a:xfrm>
            <a:off x="5652120" y="332656"/>
            <a:ext cx="1629308" cy="139046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isometricOffAxis2Left"/>
            <a:lightRig rig="threePt" dir="t"/>
          </a:scene3d>
        </p:spPr>
      </p:pic>
      <p:pic>
        <p:nvPicPr>
          <p:cNvPr id="9" name="Picture 2" descr="Sir Isaac Newton Pictures HD Wallpaper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44205" y="547161"/>
            <a:ext cx="1333850" cy="17550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isometricOffAxis2Left"/>
            <a:lightRig rig="threePt" dir="t"/>
          </a:scene3d>
        </p:spPr>
      </p:pic>
      <p:pic>
        <p:nvPicPr>
          <p:cNvPr id="10" name="Picture 2" descr="C:\Users\Администратор\Desktop\Новая папка\John_Lennon_1964_001_cropped.png"/>
          <p:cNvPicPr>
            <a:picLocks noChangeAspect="1" noChangeArrowheads="1"/>
          </p:cNvPicPr>
          <p:nvPr/>
        </p:nvPicPr>
        <p:blipFill>
          <a:blip r:embed="rId7"/>
          <a:stretch>
            <a:fillRect/>
          </a:stretch>
        </p:blipFill>
        <p:spPr bwMode="auto">
          <a:xfrm>
            <a:off x="287524" y="2458328"/>
            <a:ext cx="1152128" cy="17964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Picture 4" descr="Льюис Кэрролл-&quot;ЦБС&quot; г. Ангарска"/>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442489" y="5157192"/>
            <a:ext cx="2192766" cy="14401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Picture 2" descr="C:\Users\Администратор\Desktop\Новая папка\1310273-Sir_Arthur_Conan_Doyle.jpg"/>
          <p:cNvPicPr>
            <a:picLocks noChangeAspect="1" noChangeArrowheads="1"/>
          </p:cNvPicPr>
          <p:nvPr/>
        </p:nvPicPr>
        <p:blipFill>
          <a:blip r:embed="rId9" cstate="screen"/>
          <a:stretch>
            <a:fillRect/>
          </a:stretch>
        </p:blipFill>
        <p:spPr bwMode="auto">
          <a:xfrm>
            <a:off x="7521628" y="2460356"/>
            <a:ext cx="1179004" cy="18332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Picture 2" descr="C:\Users\Администратор\Desktop\Новая папка\i_004.jpgтёрнер.jpg"/>
          <p:cNvPicPr>
            <a:picLocks noChangeAspect="1" noChangeArrowheads="1"/>
          </p:cNvPicPr>
          <p:nvPr/>
        </p:nvPicPr>
        <p:blipFill>
          <a:blip r:embed="rId10"/>
          <a:srcRect/>
          <a:stretch>
            <a:fillRect/>
          </a:stretch>
        </p:blipFill>
        <p:spPr bwMode="auto">
          <a:xfrm>
            <a:off x="1817244" y="4983698"/>
            <a:ext cx="1330120" cy="1510227"/>
          </a:xfrm>
          <a:prstGeom prst="roundRect">
            <a:avLst>
              <a:gd name="adj" fmla="val 8594"/>
            </a:avLst>
          </a:prstGeom>
          <a:solidFill>
            <a:srgbClr val="FFFFFF">
              <a:shade val="85000"/>
            </a:srgbClr>
          </a:solidFill>
          <a:ln>
            <a:solidFill>
              <a:schemeClr val="tx1"/>
            </a:solidFill>
          </a:ln>
          <a:effectLst>
            <a:reflection blurRad="12700" stA="38000" endPos="28000" dist="5000" dir="5400000" sy="-100000" algn="bl" rotWithShape="0"/>
          </a:effectLst>
          <a:scene3d>
            <a:camera prst="isometricOffAxis2Left"/>
            <a:lightRig rig="threePt" dir="t"/>
          </a:scene3d>
        </p:spPr>
      </p:pic>
      <p:pic>
        <p:nvPicPr>
          <p:cNvPr id="14" name="Picture 2" descr="C:\Users\Администратор\Desktop\Новая папка\20090312_shakespeare_from_alex_cobbe_collection.jpg"/>
          <p:cNvPicPr>
            <a:picLocks noChangeAspect="1" noChangeArrowheads="1"/>
          </p:cNvPicPr>
          <p:nvPr/>
        </p:nvPicPr>
        <p:blipFill>
          <a:blip r:embed="rId11"/>
          <a:srcRect/>
          <a:stretch>
            <a:fillRect/>
          </a:stretch>
        </p:blipFill>
        <p:spPr bwMode="auto">
          <a:xfrm>
            <a:off x="5876158" y="4983698"/>
            <a:ext cx="1368152" cy="16136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isometricOffAxis1Right"/>
            <a:lightRig rig="threePt" dir="t"/>
          </a:scene3d>
        </p:spPr>
      </p:pic>
      <p:pic>
        <p:nvPicPr>
          <p:cNvPr id="15" name="Picture 2" descr="C:\Users\Администратор\Desktop\Новая папка\797153_original.jpg чаплин.jpg"/>
          <p:cNvPicPr>
            <a:picLocks noChangeAspect="1" noChangeArrowheads="1"/>
          </p:cNvPicPr>
          <p:nvPr/>
        </p:nvPicPr>
        <p:blipFill>
          <a:blip r:embed="rId12"/>
          <a:stretch>
            <a:fillRect/>
          </a:stretch>
        </p:blipFill>
        <p:spPr bwMode="auto">
          <a:xfrm>
            <a:off x="216156" y="4671701"/>
            <a:ext cx="1274002" cy="16142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isometricOffAxis2Left"/>
            <a:lightRig rig="threePt" dir="t"/>
          </a:scene3d>
        </p:spPr>
      </p:pic>
      <p:pic>
        <p:nvPicPr>
          <p:cNvPr id="16" name="Picture 2" descr="C:\Users\Администратор\Desktop\Новая папка\agata-24.jpg"/>
          <p:cNvPicPr>
            <a:picLocks noChangeAspect="1" noChangeArrowheads="1"/>
          </p:cNvPicPr>
          <p:nvPr/>
        </p:nvPicPr>
        <p:blipFill>
          <a:blip r:embed="rId13"/>
          <a:srcRect/>
          <a:stretch>
            <a:fillRect/>
          </a:stretch>
        </p:blipFill>
        <p:spPr bwMode="auto">
          <a:xfrm>
            <a:off x="7485213" y="4623233"/>
            <a:ext cx="1251833" cy="161775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isometricOffAxis1Right"/>
            <a:lightRig rig="threePt" dir="t"/>
          </a:scene3d>
        </p:spPr>
      </p:pic>
    </p:spTree>
    <p:extLst>
      <p:ext uri="{BB962C8B-B14F-4D97-AF65-F5344CB8AC3E}">
        <p14:creationId xmlns:p14="http://schemas.microsoft.com/office/powerpoint/2010/main" val="25783968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69" name="Picture 2"/>
          <p:cNvPicPr>
            <a:picLocks noChangeAspect="1" noChangeArrowheads="1"/>
          </p:cNvPicPr>
          <p:nvPr/>
        </p:nvPicPr>
        <p:blipFill>
          <a:blip r:embed="rId3"/>
          <a:srcRect/>
          <a:stretch>
            <a:fillRect/>
          </a:stretch>
        </p:blipFill>
        <p:spPr bwMode="auto">
          <a:xfrm>
            <a:off x="-14199" y="34483"/>
            <a:ext cx="9144000" cy="6858000"/>
          </a:xfrm>
          <a:prstGeom prst="rect">
            <a:avLst/>
          </a:prstGeom>
          <a:noFill/>
          <a:ln w="9525">
            <a:noFill/>
            <a:miter lim="800000"/>
            <a:headEnd/>
            <a:tailEnd/>
          </a:ln>
        </p:spPr>
      </p:pic>
      <p:sp>
        <p:nvSpPr>
          <p:cNvPr id="58370" name="Прямоугольник 4"/>
          <p:cNvSpPr>
            <a:spLocks noChangeArrowheads="1"/>
          </p:cNvSpPr>
          <p:nvPr/>
        </p:nvSpPr>
        <p:spPr bwMode="auto">
          <a:xfrm>
            <a:off x="5286375" y="3857625"/>
            <a:ext cx="184150" cy="369888"/>
          </a:xfrm>
          <a:prstGeom prst="rect">
            <a:avLst/>
          </a:prstGeom>
          <a:noFill/>
          <a:ln w="9525">
            <a:noFill/>
            <a:miter lim="800000"/>
            <a:headEnd/>
            <a:tailEnd/>
          </a:ln>
        </p:spPr>
        <p:txBody>
          <a:bodyPr wrap="none">
            <a:spAutoFit/>
          </a:bodyPr>
          <a:lstStyle/>
          <a:p>
            <a:endParaRPr lang="ru-RU">
              <a:latin typeface="Calibri" pitchFamily="34" charset="0"/>
            </a:endParaRPr>
          </a:p>
        </p:txBody>
      </p:sp>
      <p:sp>
        <p:nvSpPr>
          <p:cNvPr id="58371" name="Прямоугольник 5"/>
          <p:cNvSpPr>
            <a:spLocks noChangeArrowheads="1"/>
          </p:cNvSpPr>
          <p:nvPr/>
        </p:nvSpPr>
        <p:spPr bwMode="auto">
          <a:xfrm>
            <a:off x="3932238" y="3244850"/>
            <a:ext cx="184150" cy="368300"/>
          </a:xfrm>
          <a:prstGeom prst="rect">
            <a:avLst/>
          </a:prstGeom>
          <a:noFill/>
          <a:ln w="9525">
            <a:noFill/>
            <a:miter lim="800000"/>
            <a:headEnd/>
            <a:tailEnd/>
          </a:ln>
        </p:spPr>
        <p:txBody>
          <a:bodyPr wrap="none">
            <a:spAutoFit/>
          </a:bodyPr>
          <a:lstStyle/>
          <a:p>
            <a:endParaRPr lang="ru-RU">
              <a:latin typeface="Calibri" pitchFamily="34" charset="0"/>
            </a:endParaRPr>
          </a:p>
        </p:txBody>
      </p:sp>
      <p:sp>
        <p:nvSpPr>
          <p:cNvPr id="58372" name="Прямоугольник 6"/>
          <p:cNvSpPr>
            <a:spLocks noChangeArrowheads="1"/>
          </p:cNvSpPr>
          <p:nvPr/>
        </p:nvSpPr>
        <p:spPr bwMode="auto">
          <a:xfrm>
            <a:off x="3771900" y="3244850"/>
            <a:ext cx="184150" cy="368300"/>
          </a:xfrm>
          <a:prstGeom prst="rect">
            <a:avLst/>
          </a:prstGeom>
          <a:noFill/>
          <a:ln w="9525">
            <a:noFill/>
            <a:miter lim="800000"/>
            <a:headEnd/>
            <a:tailEnd/>
          </a:ln>
        </p:spPr>
        <p:txBody>
          <a:bodyPr wrap="none">
            <a:spAutoFit/>
          </a:bodyPr>
          <a:lstStyle/>
          <a:p>
            <a:endParaRPr lang="ru-RU">
              <a:latin typeface="Calibri" pitchFamily="34" charset="0"/>
            </a:endParaRPr>
          </a:p>
        </p:txBody>
      </p:sp>
      <p:sp>
        <p:nvSpPr>
          <p:cNvPr id="58373" name="Прямоугольник 7"/>
          <p:cNvSpPr>
            <a:spLocks noChangeArrowheads="1"/>
          </p:cNvSpPr>
          <p:nvPr/>
        </p:nvSpPr>
        <p:spPr bwMode="auto">
          <a:xfrm>
            <a:off x="3883025" y="3244850"/>
            <a:ext cx="185738" cy="368300"/>
          </a:xfrm>
          <a:prstGeom prst="rect">
            <a:avLst/>
          </a:prstGeom>
          <a:noFill/>
          <a:ln w="9525">
            <a:noFill/>
            <a:miter lim="800000"/>
            <a:headEnd/>
            <a:tailEnd/>
          </a:ln>
        </p:spPr>
        <p:txBody>
          <a:bodyPr wrap="none">
            <a:spAutoFit/>
          </a:bodyPr>
          <a:lstStyle/>
          <a:p>
            <a:endParaRPr lang="ru-RU">
              <a:latin typeface="Calibri" pitchFamily="34" charset="0"/>
            </a:endParaRPr>
          </a:p>
        </p:txBody>
      </p:sp>
      <p:pic>
        <p:nvPicPr>
          <p:cNvPr id="58374" name="Picture 2"/>
          <p:cNvPicPr>
            <a:picLocks noChangeAspect="1" noChangeArrowheads="1"/>
          </p:cNvPicPr>
          <p:nvPr/>
        </p:nvPicPr>
        <p:blipFill>
          <a:blip r:embed="rId4"/>
          <a:srcRect/>
          <a:stretch>
            <a:fillRect/>
          </a:stretch>
        </p:blipFill>
        <p:spPr bwMode="auto">
          <a:xfrm>
            <a:off x="829485" y="1130300"/>
            <a:ext cx="3367053" cy="3227388"/>
          </a:xfrm>
          <a:prstGeom prst="rect">
            <a:avLst/>
          </a:prstGeom>
          <a:noFill/>
          <a:ln w="9525">
            <a:noFill/>
            <a:miter lim="800000"/>
            <a:headEnd/>
            <a:tailEnd/>
          </a:ln>
        </p:spPr>
      </p:pic>
      <p:sp>
        <p:nvSpPr>
          <p:cNvPr id="58375" name="Прямоугольник 9"/>
          <p:cNvSpPr>
            <a:spLocks noChangeArrowheads="1"/>
          </p:cNvSpPr>
          <p:nvPr/>
        </p:nvSpPr>
        <p:spPr bwMode="auto">
          <a:xfrm>
            <a:off x="5000624" y="857250"/>
            <a:ext cx="3357563" cy="4401205"/>
          </a:xfrm>
          <a:prstGeom prst="rect">
            <a:avLst/>
          </a:prstGeom>
          <a:noFill/>
          <a:ln w="9525">
            <a:noFill/>
            <a:miter lim="800000"/>
            <a:headEnd/>
            <a:tailEnd/>
          </a:ln>
        </p:spPr>
        <p:txBody>
          <a:bodyPr wrap="square">
            <a:spAutoFit/>
          </a:bodyPr>
          <a:lstStyle/>
          <a:p>
            <a:r>
              <a:rPr lang="en-US" sz="2800" b="1" dirty="0">
                <a:solidFill>
                  <a:srgbClr val="FF0000"/>
                </a:solidFill>
                <a:latin typeface="Calibri" pitchFamily="34" charset="0"/>
              </a:rPr>
              <a:t>What is his name?</a:t>
            </a:r>
          </a:p>
          <a:p>
            <a:r>
              <a:rPr lang="en-US" sz="2800" dirty="0">
                <a:latin typeface="Calibri" pitchFamily="34" charset="0"/>
              </a:rPr>
              <a:t>- His name is John Lennon.</a:t>
            </a:r>
          </a:p>
          <a:p>
            <a:r>
              <a:rPr lang="en-US" sz="2800" dirty="0">
                <a:latin typeface="Calibri" pitchFamily="34" charset="0"/>
              </a:rPr>
              <a:t>- </a:t>
            </a:r>
            <a:r>
              <a:rPr lang="en-US" sz="2800" b="1" dirty="0">
                <a:solidFill>
                  <a:srgbClr val="FF0000"/>
                </a:solidFill>
                <a:latin typeface="Calibri" pitchFamily="34" charset="0"/>
              </a:rPr>
              <a:t>What was he?</a:t>
            </a:r>
          </a:p>
          <a:p>
            <a:r>
              <a:rPr lang="en-US" sz="2800" dirty="0">
                <a:latin typeface="Calibri" pitchFamily="34" charset="0"/>
              </a:rPr>
              <a:t>- He was an English musician.</a:t>
            </a:r>
          </a:p>
          <a:p>
            <a:r>
              <a:rPr lang="en-US" sz="2800" dirty="0">
                <a:latin typeface="Calibri" pitchFamily="34" charset="0"/>
              </a:rPr>
              <a:t>- </a:t>
            </a:r>
            <a:r>
              <a:rPr lang="en-US" sz="2800" b="1" dirty="0">
                <a:solidFill>
                  <a:srgbClr val="FF0000"/>
                </a:solidFill>
                <a:latin typeface="Calibri" pitchFamily="34" charset="0"/>
              </a:rPr>
              <a:t>What is he famous for?</a:t>
            </a:r>
          </a:p>
          <a:p>
            <a:r>
              <a:rPr lang="en-US" sz="2800" dirty="0">
                <a:latin typeface="Calibri" pitchFamily="34" charset="0"/>
              </a:rPr>
              <a:t>- He is famous for his songs.</a:t>
            </a:r>
            <a:endParaRPr lang="ru-RU" sz="2800" dirty="0">
              <a:latin typeface="Calibri" pitchFamily="34" charset="0"/>
            </a:endParaRPr>
          </a:p>
        </p:txBody>
      </p:sp>
      <p:sp>
        <p:nvSpPr>
          <p:cNvPr id="58377" name="TextBox 10"/>
          <p:cNvSpPr txBox="1">
            <a:spLocks noChangeArrowheads="1"/>
          </p:cNvSpPr>
          <p:nvPr/>
        </p:nvSpPr>
        <p:spPr bwMode="auto">
          <a:xfrm>
            <a:off x="1050131" y="5169473"/>
            <a:ext cx="2925763" cy="369887"/>
          </a:xfrm>
          <a:prstGeom prst="rect">
            <a:avLst/>
          </a:prstGeom>
          <a:noFill/>
          <a:ln w="9525">
            <a:noFill/>
            <a:miter lim="800000"/>
            <a:headEnd/>
            <a:tailEnd/>
          </a:ln>
        </p:spPr>
        <p:txBody>
          <a:bodyPr wrap="square">
            <a:spAutoFit/>
          </a:bodyPr>
          <a:lstStyle/>
          <a:p>
            <a:pPr algn="ctr"/>
            <a:r>
              <a:rPr lang="en-US" b="1" dirty="0">
                <a:solidFill>
                  <a:srgbClr val="C00000"/>
                </a:solidFill>
                <a:latin typeface="Calibri" pitchFamily="34" charset="0"/>
              </a:rPr>
              <a:t>1940-1980</a:t>
            </a:r>
            <a:endParaRPr lang="ru-RU" b="1" dirty="0">
              <a:solidFill>
                <a:srgbClr val="C00000"/>
              </a:solidFill>
              <a:latin typeface="Calibri" pitchFamily="34" charset="0"/>
            </a:endParaRPr>
          </a:p>
        </p:txBody>
      </p:sp>
      <p:pic>
        <p:nvPicPr>
          <p:cNvPr id="13" name="Beat6301.mp3">
            <a:hlinkClick r:id="" action="ppaction://media"/>
          </p:cNvPr>
          <p:cNvPicPr>
            <a:picLocks noRot="1" noChangeAspect="1"/>
          </p:cNvPicPr>
          <p:nvPr>
            <a:audioFile r:link="rId1"/>
          </p:nvPr>
        </p:nvPicPr>
        <p:blipFill>
          <a:blip r:embed="rId5"/>
          <a:srcRect/>
          <a:stretch>
            <a:fillRect/>
          </a:stretch>
        </p:blipFill>
        <p:spPr bwMode="auto">
          <a:xfrm>
            <a:off x="4419600" y="3276600"/>
            <a:ext cx="304800" cy="304800"/>
          </a:xfrm>
          <a:prstGeom prst="rect">
            <a:avLst/>
          </a:prstGeom>
          <a:noFill/>
          <a:ln w="9525">
            <a:noFill/>
            <a:miter lim="800000"/>
            <a:headEnd/>
            <a:tailEnd/>
          </a:ln>
        </p:spPr>
      </p:pic>
      <p:sp>
        <p:nvSpPr>
          <p:cNvPr id="58379" name="Прямоугольник 11"/>
          <p:cNvSpPr>
            <a:spLocks noChangeArrowheads="1"/>
          </p:cNvSpPr>
          <p:nvPr/>
        </p:nvSpPr>
        <p:spPr bwMode="auto">
          <a:xfrm>
            <a:off x="908050" y="4680392"/>
            <a:ext cx="3116263" cy="369888"/>
          </a:xfrm>
          <a:prstGeom prst="rect">
            <a:avLst/>
          </a:prstGeom>
          <a:noFill/>
          <a:ln w="9525">
            <a:noFill/>
            <a:miter lim="800000"/>
            <a:headEnd/>
            <a:tailEnd/>
          </a:ln>
        </p:spPr>
        <p:txBody>
          <a:bodyPr wrap="square">
            <a:spAutoFit/>
          </a:bodyPr>
          <a:lstStyle/>
          <a:p>
            <a:pPr algn="ctr"/>
            <a:r>
              <a:rPr lang="en-US" b="1" dirty="0">
                <a:solidFill>
                  <a:srgbClr val="C00000"/>
                </a:solidFill>
                <a:latin typeface="Times New Roman" pitchFamily="18" charset="0"/>
                <a:cs typeface="Times New Roman" pitchFamily="18" charset="0"/>
              </a:rPr>
              <a:t>John Lennon</a:t>
            </a:r>
            <a:endParaRPr lang="ru-RU" b="1" dirty="0">
              <a:solidFill>
                <a:srgbClr val="C00000"/>
              </a:solidFill>
              <a:latin typeface="Times New Roman" pitchFamily="18" charset="0"/>
              <a:cs typeface="Times New Roman" pitchFamily="18" charset="0"/>
            </a:endParaRPr>
          </a:p>
        </p:txBody>
      </p:sp>
      <p:sp>
        <p:nvSpPr>
          <p:cNvPr id="14" name="Управляющая кнопка: далее 13">
            <a:hlinkClick r:id="" action="ppaction://hlinkshowjump?jump=firstslide" highlightClick="1"/>
          </p:cNvPr>
          <p:cNvSpPr/>
          <p:nvPr/>
        </p:nvSpPr>
        <p:spPr>
          <a:xfrm>
            <a:off x="8072438" y="5429250"/>
            <a:ext cx="285750" cy="357188"/>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extLst>
      <p:ext uri="{BB962C8B-B14F-4D97-AF65-F5344CB8AC3E}">
        <p14:creationId xmlns:p14="http://schemas.microsoft.com/office/powerpoint/2010/main" val="574204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3357"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528" y="548680"/>
            <a:ext cx="8352928" cy="5816977"/>
          </a:xfrm>
          <a:prstGeom prst="rect">
            <a:avLst/>
          </a:prstGeom>
          <a:scene3d>
            <a:camera prst="isometricOffAxis1Right"/>
            <a:lightRig rig="threePt" dir="t"/>
          </a:scene3d>
        </p:spPr>
        <p:style>
          <a:lnRef idx="2">
            <a:schemeClr val="dk1"/>
          </a:lnRef>
          <a:fillRef idx="1">
            <a:schemeClr val="lt1"/>
          </a:fillRef>
          <a:effectRef idx="0">
            <a:schemeClr val="dk1"/>
          </a:effectRef>
          <a:fontRef idx="minor">
            <a:schemeClr val="dk1"/>
          </a:fontRef>
        </p:style>
        <p:txBody>
          <a:bodyPr wrap="square">
            <a:spAutoFit/>
          </a:bodyPr>
          <a:lstStyle/>
          <a:p>
            <a:pPr marL="457200" algn="just">
              <a:lnSpc>
                <a:spcPct val="150000"/>
              </a:lnSpc>
              <a:spcAft>
                <a:spcPts val="0"/>
              </a:spcAft>
              <a:tabLst>
                <a:tab pos="2969895" algn="ctr"/>
                <a:tab pos="3743325" algn="l"/>
              </a:tabLst>
            </a:pPr>
            <a:r>
              <a:rPr lang="en-US" sz="2000" i="1" dirty="0">
                <a:solidFill>
                  <a:srgbClr val="444444"/>
                </a:solidFill>
                <a:latin typeface="Times New Roman" panose="02020603050405020304" pitchFamily="18" charset="0"/>
                <a:ea typeface="Calibri"/>
                <a:cs typeface="Times New Roman" panose="02020603050405020304" pitchFamily="18" charset="0"/>
              </a:rPr>
              <a:t>“</a:t>
            </a:r>
            <a:r>
              <a:rPr lang="en-US" sz="1900" i="1" dirty="0">
                <a:solidFill>
                  <a:srgbClr val="444444"/>
                </a:solidFill>
                <a:latin typeface="Times New Roman" panose="02020603050405020304" pitchFamily="18" charset="0"/>
                <a:ea typeface="Calibri"/>
                <a:cs typeface="Times New Roman" panose="02020603050405020304" pitchFamily="18" charset="0"/>
              </a:rPr>
              <a:t>Dear Russian friends,</a:t>
            </a:r>
            <a:endParaRPr lang="ru-RU" sz="1900" dirty="0">
              <a:latin typeface="Calibri"/>
              <a:ea typeface="Calibri"/>
              <a:cs typeface="Times New Roman" panose="02020603050405020304" pitchFamily="18" charset="0"/>
            </a:endParaRPr>
          </a:p>
          <a:p>
            <a:pPr marL="457200" algn="just">
              <a:lnSpc>
                <a:spcPct val="150000"/>
              </a:lnSpc>
              <a:spcAft>
                <a:spcPts val="0"/>
              </a:spcAft>
              <a:tabLst>
                <a:tab pos="2969895" algn="ctr"/>
                <a:tab pos="3743325" algn="l"/>
              </a:tabLst>
            </a:pPr>
            <a:r>
              <a:rPr lang="en-US" sz="1900" i="1" dirty="0">
                <a:solidFill>
                  <a:srgbClr val="444444"/>
                </a:solidFill>
                <a:latin typeface="Times New Roman" panose="02020603050405020304" pitchFamily="18" charset="0"/>
                <a:ea typeface="Calibri"/>
                <a:cs typeface="Times New Roman" panose="02020603050405020304" pitchFamily="18" charset="0"/>
              </a:rPr>
              <a:t>     My name is Mike. I am from Great Britain. I`m Writing to ask you for help.</a:t>
            </a:r>
            <a:endParaRPr lang="ru-RU" sz="1900" dirty="0">
              <a:latin typeface="Calibri"/>
              <a:ea typeface="Calibri"/>
              <a:cs typeface="Times New Roman" panose="02020603050405020304" pitchFamily="18" charset="0"/>
            </a:endParaRPr>
          </a:p>
          <a:p>
            <a:pPr marL="457200" algn="just">
              <a:lnSpc>
                <a:spcPct val="150000"/>
              </a:lnSpc>
              <a:spcAft>
                <a:spcPts val="0"/>
              </a:spcAft>
              <a:tabLst>
                <a:tab pos="2969895" algn="ctr"/>
                <a:tab pos="3743325" algn="l"/>
              </a:tabLst>
            </a:pPr>
            <a:r>
              <a:rPr lang="en-US" sz="1900" i="1" dirty="0">
                <a:solidFill>
                  <a:srgbClr val="444444"/>
                </a:solidFill>
                <a:latin typeface="Times New Roman" panose="02020603050405020304" pitchFamily="18" charset="0"/>
                <a:ea typeface="Calibri"/>
                <a:cs typeface="Times New Roman" panose="02020603050405020304" pitchFamily="18" charset="0"/>
              </a:rPr>
              <a:t>     We are doing a project at school about British famous people. But the project is very interesting. We are asking people in different countries what they know about famous people in Great Britain. It would nice to get a </a:t>
            </a:r>
            <a:r>
              <a:rPr lang="en-US" sz="1900" i="1" u="sng" dirty="0">
                <a:solidFill>
                  <a:srgbClr val="444444"/>
                </a:solidFill>
                <a:latin typeface="Times New Roman" panose="02020603050405020304" pitchFamily="18" charset="0"/>
                <a:ea typeface="Calibri"/>
                <a:cs typeface="Times New Roman" panose="02020603050405020304" pitchFamily="18" charset="0"/>
              </a:rPr>
              <a:t>first-hand</a:t>
            </a:r>
            <a:r>
              <a:rPr lang="en-US" sz="1900" i="1" dirty="0">
                <a:solidFill>
                  <a:srgbClr val="444444"/>
                </a:solidFill>
                <a:latin typeface="Times New Roman" panose="02020603050405020304" pitchFamily="18" charset="0"/>
                <a:ea typeface="Calibri"/>
                <a:cs typeface="Times New Roman" panose="02020603050405020304" pitchFamily="18" charset="0"/>
              </a:rPr>
              <a:t> report. </a:t>
            </a:r>
            <a:endParaRPr lang="ru-RU" sz="1900" dirty="0">
              <a:latin typeface="Calibri"/>
              <a:ea typeface="Calibri"/>
              <a:cs typeface="Times New Roman" panose="02020603050405020304" pitchFamily="18" charset="0"/>
            </a:endParaRPr>
          </a:p>
          <a:p>
            <a:pPr marL="457200" algn="just">
              <a:lnSpc>
                <a:spcPct val="150000"/>
              </a:lnSpc>
              <a:spcAft>
                <a:spcPts val="0"/>
              </a:spcAft>
              <a:tabLst>
                <a:tab pos="2969895" algn="ctr"/>
                <a:tab pos="3743325" algn="l"/>
              </a:tabLst>
            </a:pPr>
            <a:r>
              <a:rPr lang="en-US" sz="1900" i="1" dirty="0">
                <a:solidFill>
                  <a:srgbClr val="444444"/>
                </a:solidFill>
                <a:latin typeface="Times New Roman" panose="02020603050405020304" pitchFamily="18" charset="0"/>
                <a:ea typeface="Calibri"/>
                <a:cs typeface="Times New Roman" panose="02020603050405020304" pitchFamily="18" charset="0"/>
              </a:rPr>
              <a:t>     Could you tell me about any famous person in our country? What is his/her name? What was he/she famous for? Any other interesting facts?</a:t>
            </a:r>
            <a:endParaRPr lang="ru-RU" sz="1900" dirty="0">
              <a:latin typeface="Calibri"/>
              <a:ea typeface="Calibri"/>
              <a:cs typeface="Times New Roman" panose="02020603050405020304" pitchFamily="18" charset="0"/>
            </a:endParaRPr>
          </a:p>
          <a:p>
            <a:pPr marL="457200" algn="just">
              <a:lnSpc>
                <a:spcPct val="150000"/>
              </a:lnSpc>
              <a:spcAft>
                <a:spcPts val="0"/>
              </a:spcAft>
              <a:tabLst>
                <a:tab pos="2969895" algn="ctr"/>
                <a:tab pos="3743325" algn="l"/>
              </a:tabLst>
            </a:pPr>
            <a:r>
              <a:rPr lang="en-US" sz="1900" i="1" dirty="0">
                <a:solidFill>
                  <a:srgbClr val="444444"/>
                </a:solidFill>
                <a:latin typeface="Times New Roman" panose="02020603050405020304" pitchFamily="18" charset="0"/>
                <a:ea typeface="Calibri"/>
                <a:cs typeface="Times New Roman" panose="02020603050405020304" pitchFamily="18" charset="0"/>
              </a:rPr>
              <a:t>    I hope you have some information about famous people in Great Britain and it will be useful for my project.</a:t>
            </a:r>
            <a:endParaRPr lang="ru-RU" sz="1900" dirty="0">
              <a:latin typeface="Calibri"/>
              <a:ea typeface="Calibri"/>
              <a:cs typeface="Times New Roman" panose="02020603050405020304" pitchFamily="18" charset="0"/>
            </a:endParaRPr>
          </a:p>
          <a:p>
            <a:pPr marL="457200" algn="just">
              <a:lnSpc>
                <a:spcPct val="150000"/>
              </a:lnSpc>
              <a:spcAft>
                <a:spcPts val="0"/>
              </a:spcAft>
              <a:tabLst>
                <a:tab pos="2969895" algn="ctr"/>
                <a:tab pos="3743325" algn="l"/>
              </a:tabLst>
            </a:pPr>
            <a:r>
              <a:rPr lang="en-US" sz="1900" i="1" dirty="0">
                <a:solidFill>
                  <a:srgbClr val="444444"/>
                </a:solidFill>
                <a:latin typeface="Times New Roman" panose="02020603050405020304" pitchFamily="18" charset="0"/>
                <a:ea typeface="Calibri"/>
                <a:cs typeface="Times New Roman" panose="02020603050405020304" pitchFamily="18" charset="0"/>
              </a:rPr>
              <a:t>   Write and tell me.</a:t>
            </a:r>
            <a:endParaRPr lang="ru-RU" sz="1900" dirty="0">
              <a:latin typeface="Calibri"/>
              <a:ea typeface="Calibri"/>
              <a:cs typeface="Times New Roman" panose="02020603050405020304" pitchFamily="18" charset="0"/>
            </a:endParaRPr>
          </a:p>
          <a:p>
            <a:pPr marL="457200" algn="just">
              <a:lnSpc>
                <a:spcPct val="150000"/>
              </a:lnSpc>
              <a:spcAft>
                <a:spcPts val="0"/>
              </a:spcAft>
              <a:tabLst>
                <a:tab pos="2969895" algn="ctr"/>
                <a:tab pos="3743325" algn="l"/>
              </a:tabLst>
            </a:pPr>
            <a:r>
              <a:rPr lang="en-US" sz="1900" i="1" dirty="0">
                <a:solidFill>
                  <a:srgbClr val="444444"/>
                </a:solidFill>
                <a:latin typeface="Times New Roman" panose="02020603050405020304" pitchFamily="18" charset="0"/>
                <a:ea typeface="Calibri"/>
                <a:cs typeface="Times New Roman" panose="02020603050405020304" pitchFamily="18" charset="0"/>
              </a:rPr>
              <a:t>   Best wishes,</a:t>
            </a:r>
            <a:endParaRPr lang="ru-RU" sz="1900" dirty="0">
              <a:latin typeface="Calibri"/>
              <a:ea typeface="Calibri"/>
              <a:cs typeface="Times New Roman" panose="02020603050405020304" pitchFamily="18" charset="0"/>
            </a:endParaRPr>
          </a:p>
          <a:p>
            <a:pPr marL="457200" algn="just">
              <a:lnSpc>
                <a:spcPct val="150000"/>
              </a:lnSpc>
              <a:spcAft>
                <a:spcPts val="0"/>
              </a:spcAft>
              <a:tabLst>
                <a:tab pos="2969895" algn="ctr"/>
                <a:tab pos="3743325" algn="l"/>
              </a:tabLst>
            </a:pPr>
            <a:r>
              <a:rPr lang="en-US" sz="1900" i="1" dirty="0">
                <a:solidFill>
                  <a:srgbClr val="444444"/>
                </a:solidFill>
                <a:latin typeface="Times New Roman" panose="02020603050405020304" pitchFamily="18" charset="0"/>
                <a:ea typeface="Calibri"/>
                <a:cs typeface="Times New Roman" panose="02020603050405020304" pitchFamily="18" charset="0"/>
              </a:rPr>
              <a:t>   Mike”</a:t>
            </a:r>
            <a:endParaRPr lang="ru-RU" sz="1900" dirty="0">
              <a:effectLst/>
              <a:latin typeface="Calibri"/>
              <a:ea typeface="Calibri"/>
              <a:cs typeface="Times New Roman" panose="02020603050405020304" pitchFamily="18" charset="0"/>
            </a:endParaRPr>
          </a:p>
        </p:txBody>
      </p:sp>
    </p:spTree>
    <p:extLst>
      <p:ext uri="{BB962C8B-B14F-4D97-AF65-F5344CB8AC3E}">
        <p14:creationId xmlns:p14="http://schemas.microsoft.com/office/powerpoint/2010/main" val="31742766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35223" y="1916832"/>
            <a:ext cx="7730579" cy="1938992"/>
          </a:xfrm>
          <a:prstGeom prst="rect">
            <a:avLst/>
          </a:prstGeom>
          <a:scene3d>
            <a:camera prst="orthographicFront"/>
            <a:lightRig rig="threePt" dir="t"/>
          </a:scene3d>
          <a:sp3d>
            <a:bevelT w="101600" prst="riblet"/>
          </a:sp3d>
        </p:spPr>
        <p:style>
          <a:lnRef idx="1">
            <a:schemeClr val="accent1"/>
          </a:lnRef>
          <a:fillRef idx="2">
            <a:schemeClr val="accent1"/>
          </a:fillRef>
          <a:effectRef idx="1">
            <a:schemeClr val="accent1"/>
          </a:effectRef>
          <a:fontRef idx="minor">
            <a:schemeClr val="dk1"/>
          </a:fontRef>
        </p:style>
        <p:txBody>
          <a:bodyPr wrap="none" rtlCol="0">
            <a:spAutoFit/>
          </a:bodyPr>
          <a:lstStyle/>
          <a:p>
            <a:pPr algn="ctr"/>
            <a:r>
              <a:rPr lang="en-US" sz="6000" b="1" i="1" dirty="0">
                <a:solidFill>
                  <a:srgbClr val="00B0F0"/>
                </a:solidFill>
                <a:latin typeface="Arial Rounded MT Bold" panose="020F0704030504030204" pitchFamily="34" charset="0"/>
              </a:rPr>
              <a:t>Famous people </a:t>
            </a:r>
            <a:endParaRPr lang="ru-RU" sz="6000" b="1" i="1" dirty="0">
              <a:solidFill>
                <a:srgbClr val="00B0F0"/>
              </a:solidFill>
              <a:latin typeface="Arial Rounded MT Bold" panose="020F0704030504030204" pitchFamily="34" charset="0"/>
            </a:endParaRPr>
          </a:p>
          <a:p>
            <a:pPr algn="ctr"/>
            <a:r>
              <a:rPr lang="en-US" sz="6000" b="1" i="1" dirty="0">
                <a:solidFill>
                  <a:srgbClr val="00B0F0"/>
                </a:solidFill>
                <a:latin typeface="Arial Rounded MT Bold" panose="020F0704030504030204" pitchFamily="34" charset="0"/>
              </a:rPr>
              <a:t>belong to the world</a:t>
            </a:r>
            <a:r>
              <a:rPr lang="ru-RU" sz="6000" b="1" i="1" dirty="0">
                <a:solidFill>
                  <a:srgbClr val="00B0F0"/>
                </a:solidFill>
                <a:latin typeface="Arial Rounded MT Bold" panose="020F0704030504030204" pitchFamily="34" charset="0"/>
              </a:rPr>
              <a:t>  </a:t>
            </a:r>
            <a:endParaRPr lang="ru-RU" sz="6000" b="1" i="1" dirty="0">
              <a:solidFill>
                <a:srgbClr val="00B0F0"/>
              </a:solidFill>
            </a:endParaRPr>
          </a:p>
        </p:txBody>
      </p:sp>
      <p:sp>
        <p:nvSpPr>
          <p:cNvPr id="4" name="TextBox 3"/>
          <p:cNvSpPr txBox="1"/>
          <p:nvPr/>
        </p:nvSpPr>
        <p:spPr>
          <a:xfrm>
            <a:off x="1115616" y="4941168"/>
            <a:ext cx="2856872" cy="369332"/>
          </a:xfrm>
          <a:prstGeom prst="rect">
            <a:avLst/>
          </a:prstGeom>
          <a:noFill/>
        </p:spPr>
        <p:txBody>
          <a:bodyPr wrap="none" rtlCol="0">
            <a:spAutoFit/>
          </a:bodyPr>
          <a:lstStyle/>
          <a:p>
            <a:r>
              <a:rPr lang="ru-RU" i="1" dirty="0">
                <a:latin typeface="Arial Rounded MT Bold" panose="020F0704030504030204" pitchFamily="34" charset="0"/>
              </a:rPr>
              <a:t>* </a:t>
            </a:r>
            <a:r>
              <a:rPr lang="en-US" i="1" u="sng" dirty="0">
                <a:latin typeface="Arial Rounded MT Bold" panose="020F0704030504030204" pitchFamily="34" charset="0"/>
              </a:rPr>
              <a:t>Belong</a:t>
            </a:r>
            <a:r>
              <a:rPr lang="ru-RU" i="1" u="sng" dirty="0">
                <a:latin typeface="Arial Rounded MT Bold" panose="020F0704030504030204" pitchFamily="34" charset="0"/>
              </a:rPr>
              <a:t> - принадлежать</a:t>
            </a:r>
            <a:endParaRPr lang="ru-RU" u="sng" dirty="0"/>
          </a:p>
        </p:txBody>
      </p:sp>
    </p:spTree>
    <p:extLst>
      <p:ext uri="{BB962C8B-B14F-4D97-AF65-F5344CB8AC3E}">
        <p14:creationId xmlns:p14="http://schemas.microsoft.com/office/powerpoint/2010/main" val="14765197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150413556"/>
              </p:ext>
            </p:extLst>
          </p:nvPr>
        </p:nvGraphicFramePr>
        <p:xfrm>
          <a:off x="683568" y="1052736"/>
          <a:ext cx="7704856" cy="5486400"/>
        </p:xfrm>
        <a:graphic>
          <a:graphicData uri="http://schemas.openxmlformats.org/drawingml/2006/table">
            <a:tbl>
              <a:tblPr firstRow="1" bandRow="1">
                <a:tableStyleId>{C4B1156A-380E-4F78-BDF5-A606A8083BF9}</a:tableStyleId>
              </a:tblPr>
              <a:tblGrid>
                <a:gridCol w="453227">
                  <a:extLst>
                    <a:ext uri="{9D8B030D-6E8A-4147-A177-3AD203B41FA5}">
                      <a16:colId xmlns:a16="http://schemas.microsoft.com/office/drawing/2014/main" val="20000"/>
                    </a:ext>
                  </a:extLst>
                </a:gridCol>
                <a:gridCol w="3399201">
                  <a:extLst>
                    <a:ext uri="{9D8B030D-6E8A-4147-A177-3AD203B41FA5}">
                      <a16:colId xmlns:a16="http://schemas.microsoft.com/office/drawing/2014/main" val="20001"/>
                    </a:ext>
                  </a:extLst>
                </a:gridCol>
                <a:gridCol w="1775468">
                  <a:extLst>
                    <a:ext uri="{9D8B030D-6E8A-4147-A177-3AD203B41FA5}">
                      <a16:colId xmlns:a16="http://schemas.microsoft.com/office/drawing/2014/main" val="20002"/>
                    </a:ext>
                  </a:extLst>
                </a:gridCol>
                <a:gridCol w="2076960">
                  <a:extLst>
                    <a:ext uri="{9D8B030D-6E8A-4147-A177-3AD203B41FA5}">
                      <a16:colId xmlns:a16="http://schemas.microsoft.com/office/drawing/2014/main" val="20003"/>
                    </a:ext>
                  </a:extLst>
                </a:gridCol>
              </a:tblGrid>
              <a:tr h="370840">
                <a:tc>
                  <a:txBody>
                    <a:bodyPr/>
                    <a:lstStyle/>
                    <a:p>
                      <a:endParaRPr lang="ru-RU" sz="2400" dirty="0"/>
                    </a:p>
                  </a:txBody>
                  <a:tcPr marL="91447" marR="91447"/>
                </a:tc>
                <a:tc>
                  <a:txBody>
                    <a:bodyPr/>
                    <a:lstStyle/>
                    <a:p>
                      <a:endParaRPr lang="ru-RU" sz="2400" dirty="0"/>
                    </a:p>
                  </a:txBody>
                  <a:tcPr marL="91447" marR="91447"/>
                </a:tc>
                <a:tc>
                  <a:txBody>
                    <a:bodyPr/>
                    <a:lstStyle/>
                    <a:p>
                      <a:pPr algn="ctr"/>
                      <a:r>
                        <a:rPr lang="ru-RU" sz="2400" dirty="0"/>
                        <a:t>А</a:t>
                      </a:r>
                    </a:p>
                  </a:txBody>
                  <a:tcPr marL="91447" marR="91447"/>
                </a:tc>
                <a:tc>
                  <a:txBody>
                    <a:bodyPr/>
                    <a:lstStyle/>
                    <a:p>
                      <a:pPr algn="ctr"/>
                      <a:r>
                        <a:rPr lang="en-US" sz="2400" dirty="0"/>
                        <a:t>B</a:t>
                      </a:r>
                      <a:endParaRPr lang="ru-RU" sz="2400" dirty="0"/>
                    </a:p>
                  </a:txBody>
                  <a:tcPr marL="91447" marR="91447"/>
                </a:tc>
                <a:extLst>
                  <a:ext uri="{0D108BD9-81ED-4DB2-BD59-A6C34878D82A}">
                    <a16:rowId xmlns:a16="http://schemas.microsoft.com/office/drawing/2014/main" val="10000"/>
                  </a:ext>
                </a:extLst>
              </a:tr>
              <a:tr h="370840">
                <a:tc>
                  <a:txBody>
                    <a:bodyPr/>
                    <a:lstStyle/>
                    <a:p>
                      <a:r>
                        <a:rPr lang="ru-RU" sz="2400" b="0" dirty="0"/>
                        <a:t>1</a:t>
                      </a:r>
                    </a:p>
                  </a:txBody>
                  <a:tcPr marL="91447" marR="91447"/>
                </a:tc>
                <a:tc>
                  <a:txBody>
                    <a:bodyPr/>
                    <a:lstStyle/>
                    <a:p>
                      <a:r>
                        <a:rPr lang="ru-RU" sz="2400" b="0" i="1" dirty="0"/>
                        <a:t>На уроке я работал</a:t>
                      </a:r>
                    </a:p>
                  </a:txBody>
                  <a:tcPr marL="91447" marR="91447"/>
                </a:tc>
                <a:tc>
                  <a:txBody>
                    <a:bodyPr/>
                    <a:lstStyle/>
                    <a:p>
                      <a:pPr algn="ctr"/>
                      <a:r>
                        <a:rPr lang="ru-RU" sz="2400" b="0" dirty="0"/>
                        <a:t>активно</a:t>
                      </a:r>
                    </a:p>
                  </a:txBody>
                  <a:tcPr marL="91447" marR="91447"/>
                </a:tc>
                <a:tc>
                  <a:txBody>
                    <a:bodyPr/>
                    <a:lstStyle/>
                    <a:p>
                      <a:pPr algn="ctr"/>
                      <a:r>
                        <a:rPr lang="ru-RU" sz="2400" b="0" dirty="0"/>
                        <a:t>пассивно</a:t>
                      </a:r>
                    </a:p>
                  </a:txBody>
                  <a:tcPr marL="91447" marR="91447"/>
                </a:tc>
                <a:extLst>
                  <a:ext uri="{0D108BD9-81ED-4DB2-BD59-A6C34878D82A}">
                    <a16:rowId xmlns:a16="http://schemas.microsoft.com/office/drawing/2014/main" val="10001"/>
                  </a:ext>
                </a:extLst>
              </a:tr>
              <a:tr h="370840">
                <a:tc>
                  <a:txBody>
                    <a:bodyPr/>
                    <a:lstStyle/>
                    <a:p>
                      <a:r>
                        <a:rPr lang="ru-RU" sz="2400" dirty="0"/>
                        <a:t>2</a:t>
                      </a:r>
                    </a:p>
                  </a:txBody>
                  <a:tcPr marL="91447" marR="91447"/>
                </a:tc>
                <a:tc>
                  <a:txBody>
                    <a:bodyPr/>
                    <a:lstStyle/>
                    <a:p>
                      <a:r>
                        <a:rPr lang="ru-RU" sz="2400" i="1" dirty="0"/>
                        <a:t>Своей работой на уроке я	</a:t>
                      </a:r>
                    </a:p>
                  </a:txBody>
                  <a:tcPr marL="91447" marR="91447"/>
                </a:tc>
                <a:tc>
                  <a:txBody>
                    <a:bodyPr/>
                    <a:lstStyle/>
                    <a:p>
                      <a:pPr algn="ctr"/>
                      <a:r>
                        <a:rPr lang="ru-RU" sz="2400" dirty="0"/>
                        <a:t>доволен</a:t>
                      </a:r>
                    </a:p>
                  </a:txBody>
                  <a:tcPr marL="91447" marR="91447"/>
                </a:tc>
                <a:tc>
                  <a:txBody>
                    <a:bodyPr/>
                    <a:lstStyle/>
                    <a:p>
                      <a:pPr algn="ctr"/>
                      <a:r>
                        <a:rPr lang="ru-RU" sz="2400" dirty="0"/>
                        <a:t>не доволен</a:t>
                      </a:r>
                    </a:p>
                  </a:txBody>
                  <a:tcPr marL="91447" marR="91447"/>
                </a:tc>
                <a:extLst>
                  <a:ext uri="{0D108BD9-81ED-4DB2-BD59-A6C34878D82A}">
                    <a16:rowId xmlns:a16="http://schemas.microsoft.com/office/drawing/2014/main" val="10002"/>
                  </a:ext>
                </a:extLst>
              </a:tr>
              <a:tr h="370840">
                <a:tc>
                  <a:txBody>
                    <a:bodyPr/>
                    <a:lstStyle/>
                    <a:p>
                      <a:r>
                        <a:rPr lang="ru-RU" sz="2400" dirty="0"/>
                        <a:t>3</a:t>
                      </a:r>
                    </a:p>
                  </a:txBody>
                  <a:tcPr marL="91447" marR="91447"/>
                </a:tc>
                <a:tc>
                  <a:txBody>
                    <a:bodyPr/>
                    <a:lstStyle/>
                    <a:p>
                      <a:r>
                        <a:rPr lang="ru-RU" sz="2400" i="1" dirty="0"/>
                        <a:t>Урок для меня показался</a:t>
                      </a:r>
                    </a:p>
                  </a:txBody>
                  <a:tcPr marL="91447" marR="91447"/>
                </a:tc>
                <a:tc>
                  <a:txBody>
                    <a:bodyPr/>
                    <a:lstStyle/>
                    <a:p>
                      <a:pPr algn="ctr"/>
                      <a:r>
                        <a:rPr lang="ru-RU" sz="2400" dirty="0"/>
                        <a:t>коротким</a:t>
                      </a:r>
                    </a:p>
                  </a:txBody>
                  <a:tcPr marL="91447" marR="91447"/>
                </a:tc>
                <a:tc>
                  <a:txBody>
                    <a:bodyPr/>
                    <a:lstStyle/>
                    <a:p>
                      <a:pPr algn="ctr"/>
                      <a:r>
                        <a:rPr lang="en-US" sz="2400" dirty="0"/>
                        <a:t>  </a:t>
                      </a:r>
                      <a:r>
                        <a:rPr lang="ru-RU" sz="2400" dirty="0"/>
                        <a:t>длинным	</a:t>
                      </a:r>
                    </a:p>
                  </a:txBody>
                  <a:tcPr marL="91447" marR="91447"/>
                </a:tc>
                <a:extLst>
                  <a:ext uri="{0D108BD9-81ED-4DB2-BD59-A6C34878D82A}">
                    <a16:rowId xmlns:a16="http://schemas.microsoft.com/office/drawing/2014/main" val="10003"/>
                  </a:ext>
                </a:extLst>
              </a:tr>
              <a:tr h="464016">
                <a:tc>
                  <a:txBody>
                    <a:bodyPr/>
                    <a:lstStyle/>
                    <a:p>
                      <a:r>
                        <a:rPr lang="ru-RU" sz="2400" dirty="0"/>
                        <a:t>4</a:t>
                      </a:r>
                    </a:p>
                  </a:txBody>
                  <a:tcPr marL="91447" marR="91447"/>
                </a:tc>
                <a:tc>
                  <a:txBody>
                    <a:bodyPr/>
                    <a:lstStyle/>
                    <a:p>
                      <a:r>
                        <a:rPr lang="ru-RU" sz="2400" i="1" dirty="0"/>
                        <a:t>За урок я </a:t>
                      </a:r>
                    </a:p>
                  </a:txBody>
                  <a:tcPr marL="91447" marR="91447"/>
                </a:tc>
                <a:tc>
                  <a:txBody>
                    <a:bodyPr/>
                    <a:lstStyle/>
                    <a:p>
                      <a:pPr algn="ctr"/>
                      <a:r>
                        <a:rPr lang="ru-RU" sz="2400" dirty="0"/>
                        <a:t>не устал	</a:t>
                      </a:r>
                    </a:p>
                  </a:txBody>
                  <a:tcPr marL="91447" marR="91447"/>
                </a:tc>
                <a:tc>
                  <a:txBody>
                    <a:bodyPr/>
                    <a:lstStyle/>
                    <a:p>
                      <a:pPr algn="ctr"/>
                      <a:r>
                        <a:rPr lang="ru-RU" sz="2400" dirty="0"/>
                        <a:t>устал	</a:t>
                      </a:r>
                    </a:p>
                  </a:txBody>
                  <a:tcPr marL="91447" marR="91447"/>
                </a:tc>
                <a:extLst>
                  <a:ext uri="{0D108BD9-81ED-4DB2-BD59-A6C34878D82A}">
                    <a16:rowId xmlns:a16="http://schemas.microsoft.com/office/drawing/2014/main" val="10004"/>
                  </a:ext>
                </a:extLst>
              </a:tr>
              <a:tr h="370840">
                <a:tc>
                  <a:txBody>
                    <a:bodyPr/>
                    <a:lstStyle/>
                    <a:p>
                      <a:r>
                        <a:rPr lang="ru-RU" sz="2400" dirty="0"/>
                        <a:t>5</a:t>
                      </a:r>
                    </a:p>
                  </a:txBody>
                  <a:tcPr marL="91447" marR="91447"/>
                </a:tc>
                <a:tc>
                  <a:txBody>
                    <a:bodyPr/>
                    <a:lstStyle/>
                    <a:p>
                      <a:r>
                        <a:rPr lang="ru-RU" sz="2400" i="1" dirty="0"/>
                        <a:t>Мое настроение стало</a:t>
                      </a:r>
                    </a:p>
                  </a:txBody>
                  <a:tcPr marL="91447" marR="91447"/>
                </a:tc>
                <a:tc>
                  <a:txBody>
                    <a:bodyPr/>
                    <a:lstStyle/>
                    <a:p>
                      <a:pPr algn="ctr"/>
                      <a:r>
                        <a:rPr lang="ru-RU" sz="2400" dirty="0"/>
                        <a:t>лучше</a:t>
                      </a:r>
                    </a:p>
                  </a:txBody>
                  <a:tcPr marL="91447" marR="91447"/>
                </a:tc>
                <a:tc>
                  <a:txBody>
                    <a:bodyPr/>
                    <a:lstStyle/>
                    <a:p>
                      <a:pPr algn="ctr"/>
                      <a:r>
                        <a:rPr lang="ru-RU" sz="2400" dirty="0"/>
                        <a:t>хуже	</a:t>
                      </a:r>
                    </a:p>
                  </a:txBody>
                  <a:tcPr marL="91447" marR="91447"/>
                </a:tc>
                <a:extLst>
                  <a:ext uri="{0D108BD9-81ED-4DB2-BD59-A6C34878D82A}">
                    <a16:rowId xmlns:a16="http://schemas.microsoft.com/office/drawing/2014/main" val="10005"/>
                  </a:ext>
                </a:extLst>
              </a:tr>
              <a:tr h="370840">
                <a:tc>
                  <a:txBody>
                    <a:bodyPr/>
                    <a:lstStyle/>
                    <a:p>
                      <a:r>
                        <a:rPr lang="ru-RU" sz="2400" dirty="0"/>
                        <a:t>6</a:t>
                      </a:r>
                    </a:p>
                  </a:txBody>
                  <a:tcPr marL="91447" marR="91447"/>
                </a:tc>
                <a:tc>
                  <a:txBody>
                    <a:bodyPr/>
                    <a:lstStyle/>
                    <a:p>
                      <a:r>
                        <a:rPr lang="ru-RU" sz="2400" i="1" dirty="0"/>
                        <a:t>Материал урока мне был</a:t>
                      </a:r>
                    </a:p>
                  </a:txBody>
                  <a:tcPr marL="91447" marR="91447"/>
                </a:tc>
                <a:tc>
                  <a:txBody>
                    <a:bodyPr/>
                    <a:lstStyle/>
                    <a:p>
                      <a:pPr algn="ctr"/>
                      <a:r>
                        <a:rPr lang="ru-RU" sz="2400" dirty="0"/>
                        <a:t>понятен</a:t>
                      </a:r>
                    </a:p>
                  </a:txBody>
                  <a:tcPr marL="91447" marR="91447"/>
                </a:tc>
                <a:tc>
                  <a:txBody>
                    <a:bodyPr/>
                    <a:lstStyle/>
                    <a:p>
                      <a:pPr algn="ctr"/>
                      <a:r>
                        <a:rPr lang="ru-RU" sz="2400" dirty="0"/>
                        <a:t>не понятен</a:t>
                      </a:r>
                    </a:p>
                  </a:txBody>
                  <a:tcPr marL="91447" marR="91447"/>
                </a:tc>
                <a:extLst>
                  <a:ext uri="{0D108BD9-81ED-4DB2-BD59-A6C34878D82A}">
                    <a16:rowId xmlns:a16="http://schemas.microsoft.com/office/drawing/2014/main" val="10006"/>
                  </a:ext>
                </a:extLst>
              </a:tr>
              <a:tr h="370840">
                <a:tc>
                  <a:txBody>
                    <a:bodyPr/>
                    <a:lstStyle/>
                    <a:p>
                      <a:r>
                        <a:rPr lang="ru-RU" sz="2400" dirty="0"/>
                        <a:t>7</a:t>
                      </a:r>
                    </a:p>
                  </a:txBody>
                  <a:tcPr marL="91447" marR="91447"/>
                </a:tc>
                <a:tc>
                  <a:txBody>
                    <a:bodyPr/>
                    <a:lstStyle/>
                    <a:p>
                      <a:r>
                        <a:rPr lang="ru-RU" sz="2400" i="1" dirty="0"/>
                        <a:t>Домашнее задание мне кажется</a:t>
                      </a:r>
                    </a:p>
                  </a:txBody>
                  <a:tcPr marL="91447" marR="91447"/>
                </a:tc>
                <a:tc>
                  <a:txBody>
                    <a:bodyPr/>
                    <a:lstStyle/>
                    <a:p>
                      <a:pPr algn="ctr"/>
                      <a:r>
                        <a:rPr lang="ru-RU" sz="2400" dirty="0"/>
                        <a:t>легким	</a:t>
                      </a:r>
                    </a:p>
                  </a:txBody>
                  <a:tcPr marL="91447" marR="91447"/>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2400" dirty="0"/>
                        <a:t>трудным	</a:t>
                      </a:r>
                    </a:p>
                  </a:txBody>
                  <a:tcPr marL="91447" marR="91447"/>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3463913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79712" y="2132856"/>
            <a:ext cx="5544616" cy="2123658"/>
          </a:xfrm>
          <a:prstGeom prst="rect">
            <a:avLst/>
          </a:prstGeom>
          <a:ln>
            <a:solidFill>
              <a:srgbClr val="7030A0"/>
            </a:solidFill>
          </a:ln>
          <a:scene3d>
            <a:camera prst="orthographicFront"/>
            <a:lightRig rig="threePt" dir="t"/>
          </a:scene3d>
          <a:sp3d>
            <a:bevelT w="101600" prst="riblet"/>
          </a:sp3d>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altLang="ru-RU" sz="4400" b="1" i="1" dirty="0">
                <a:solidFill>
                  <a:srgbClr val="00B0F0"/>
                </a:solidFill>
                <a:latin typeface="Arial Rounded MT Bold" panose="020F0704030504030204" pitchFamily="34" charset="0"/>
                <a:cs typeface="Times New Roman" panose="02020603050405020304" pitchFamily="18" charset="0"/>
              </a:rPr>
              <a:t>Our lesson is over</a:t>
            </a:r>
          </a:p>
          <a:p>
            <a:pPr algn="ctr"/>
            <a:r>
              <a:rPr lang="en-US" altLang="ru-RU" sz="4400" b="1" i="1" dirty="0">
                <a:solidFill>
                  <a:srgbClr val="00B0F0"/>
                </a:solidFill>
                <a:latin typeface="Arial Rounded MT Bold" panose="020F0704030504030204" pitchFamily="34" charset="0"/>
                <a:cs typeface="Times New Roman" panose="02020603050405020304" pitchFamily="18" charset="0"/>
              </a:rPr>
              <a:t>Thank you</a:t>
            </a:r>
          </a:p>
          <a:p>
            <a:pPr algn="ctr"/>
            <a:r>
              <a:rPr lang="en-US" altLang="ru-RU" sz="4400" b="1" i="1" dirty="0">
                <a:solidFill>
                  <a:srgbClr val="00B0F0"/>
                </a:solidFill>
                <a:latin typeface="Arial Rounded MT Bold" panose="020F0704030504030204" pitchFamily="34" charset="0"/>
                <a:cs typeface="Times New Roman" panose="02020603050405020304" pitchFamily="18" charset="0"/>
              </a:rPr>
              <a:t>Good-bye</a:t>
            </a:r>
            <a:endParaRPr lang="ru-RU" altLang="ru-RU" sz="4400" b="1" i="1" dirty="0">
              <a:solidFill>
                <a:srgbClr val="00B0F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2427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642918"/>
          </a:xfrm>
        </p:spPr>
        <p:txBody>
          <a:bodyPr>
            <a:noAutofit/>
          </a:bodyPr>
          <a:lstStyle/>
          <a:p>
            <a:r>
              <a:rPr lang="en-US" sz="5400" b="1" i="1" dirty="0">
                <a:solidFill>
                  <a:srgbClr val="00B0F0"/>
                </a:solidFill>
                <a:latin typeface="Arial Rounded MT Bold" panose="020F0704030504030204" pitchFamily="34" charset="0"/>
              </a:rPr>
              <a:t>Charlie Chaplin</a:t>
            </a:r>
            <a:endParaRPr lang="ru-RU" sz="5400" b="1" i="1" dirty="0">
              <a:solidFill>
                <a:srgbClr val="00B0F0"/>
              </a:solidFill>
            </a:endParaRPr>
          </a:p>
        </p:txBody>
      </p:sp>
      <p:pic>
        <p:nvPicPr>
          <p:cNvPr id="2050" name="Picture 2" descr="C:\Users\Администратор\Desktop\Новая папка\797153_original.jpg чаплин.jpg"/>
          <p:cNvPicPr>
            <a:picLocks noGrp="1" noChangeAspect="1" noChangeArrowheads="1"/>
          </p:cNvPicPr>
          <p:nvPr>
            <p:ph sz="quarter" idx="13"/>
          </p:nvPr>
        </p:nvPicPr>
        <p:blipFill>
          <a:blip r:embed="rId2"/>
          <a:stretch>
            <a:fillRect/>
          </a:stretch>
        </p:blipFill>
        <p:spPr bwMode="auto">
          <a:xfrm>
            <a:off x="2339752" y="1412776"/>
            <a:ext cx="3932637" cy="4982786"/>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548680"/>
            <a:ext cx="6552728" cy="1008112"/>
          </a:xfrm>
        </p:spPr>
        <p:txBody>
          <a:bodyPr>
            <a:noAutofit/>
          </a:bodyPr>
          <a:lstStyle/>
          <a:p>
            <a:r>
              <a:rPr lang="en-US" sz="5400" b="1" i="1" dirty="0">
                <a:solidFill>
                  <a:srgbClr val="00B0F0"/>
                </a:solidFill>
                <a:latin typeface="Arial Rounded MT Bold" panose="020F0704030504030204" pitchFamily="34" charset="0"/>
              </a:rPr>
              <a:t>Sir Arthur Conan Doyle</a:t>
            </a:r>
            <a:endParaRPr lang="ru-RU" sz="5400" b="1" i="1" dirty="0">
              <a:solidFill>
                <a:srgbClr val="00B0F0"/>
              </a:solidFill>
            </a:endParaRPr>
          </a:p>
        </p:txBody>
      </p:sp>
      <p:pic>
        <p:nvPicPr>
          <p:cNvPr id="3074" name="Picture 2" descr="C:\Users\Администратор\Desktop\Новая папка\1310273-Sir_Arthur_Conan_Doyle.jpg"/>
          <p:cNvPicPr>
            <a:picLocks noGrp="1" noChangeAspect="1" noChangeArrowheads="1"/>
          </p:cNvPicPr>
          <p:nvPr>
            <p:ph sz="quarter" idx="13"/>
          </p:nvPr>
        </p:nvPicPr>
        <p:blipFill>
          <a:blip r:embed="rId2" cstate="screen"/>
          <a:stretch>
            <a:fillRect/>
          </a:stretch>
        </p:blipFill>
        <p:spPr bwMode="auto">
          <a:xfrm>
            <a:off x="3218271" y="2366963"/>
            <a:ext cx="2707457" cy="3424237"/>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548680"/>
            <a:ext cx="8229600" cy="571504"/>
          </a:xfrm>
        </p:spPr>
        <p:txBody>
          <a:bodyPr>
            <a:noAutofit/>
          </a:bodyPr>
          <a:lstStyle/>
          <a:p>
            <a:r>
              <a:rPr lang="en-US" sz="5400" b="1" i="1" dirty="0">
                <a:solidFill>
                  <a:srgbClr val="00B0F0"/>
                </a:solidFill>
                <a:latin typeface="Arial Rounded MT Bold" panose="020F0704030504030204" pitchFamily="34" charset="0"/>
              </a:rPr>
              <a:t>William Shakespeare</a:t>
            </a:r>
            <a:endParaRPr lang="ru-RU" sz="5400" b="1" i="1" dirty="0">
              <a:solidFill>
                <a:srgbClr val="00B0F0"/>
              </a:solidFill>
            </a:endParaRPr>
          </a:p>
        </p:txBody>
      </p:sp>
      <p:pic>
        <p:nvPicPr>
          <p:cNvPr id="4098" name="Picture 2" descr="C:\Users\Администратор\Desktop\Новая папка\20090312_shakespeare_from_alex_cobbe_collection.jpg"/>
          <p:cNvPicPr>
            <a:picLocks noGrp="1" noChangeAspect="1" noChangeArrowheads="1"/>
          </p:cNvPicPr>
          <p:nvPr>
            <p:ph sz="quarter" idx="13"/>
          </p:nvPr>
        </p:nvPicPr>
        <p:blipFill>
          <a:blip r:embed="rId2"/>
          <a:srcRect/>
          <a:stretch>
            <a:fillRect/>
          </a:stretch>
        </p:blipFill>
        <p:spPr bwMode="auto">
          <a:xfrm>
            <a:off x="2411760" y="1700808"/>
            <a:ext cx="3798184" cy="5003957"/>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642918"/>
          </a:xfrm>
        </p:spPr>
        <p:txBody>
          <a:bodyPr>
            <a:noAutofit/>
          </a:bodyPr>
          <a:lstStyle/>
          <a:p>
            <a:r>
              <a:rPr lang="en-US" sz="5400" b="1" i="1" dirty="0">
                <a:solidFill>
                  <a:srgbClr val="00B0F0"/>
                </a:solidFill>
                <a:latin typeface="Arial Rounded MT Bold" panose="020F0704030504030204" pitchFamily="34" charset="0"/>
              </a:rPr>
              <a:t>Agatha Christie</a:t>
            </a:r>
            <a:endParaRPr lang="ru-RU" sz="5400" b="1" i="1" dirty="0">
              <a:solidFill>
                <a:srgbClr val="00B0F0"/>
              </a:solidFill>
            </a:endParaRPr>
          </a:p>
        </p:txBody>
      </p:sp>
      <p:pic>
        <p:nvPicPr>
          <p:cNvPr id="5122" name="Picture 2" descr="C:\Users\Администратор\Desktop\Новая папка\agata-24.jpg"/>
          <p:cNvPicPr>
            <a:picLocks noGrp="1" noChangeAspect="1" noChangeArrowheads="1"/>
          </p:cNvPicPr>
          <p:nvPr>
            <p:ph sz="quarter" idx="13"/>
          </p:nvPr>
        </p:nvPicPr>
        <p:blipFill>
          <a:blip r:embed="rId2"/>
          <a:srcRect/>
          <a:stretch>
            <a:fillRect/>
          </a:stretch>
        </p:blipFill>
        <p:spPr bwMode="auto">
          <a:xfrm>
            <a:off x="2432854" y="1248387"/>
            <a:ext cx="4083361" cy="5276958"/>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53064"/>
            <a:ext cx="8229600" cy="654032"/>
          </a:xfrm>
        </p:spPr>
        <p:txBody>
          <a:bodyPr>
            <a:noAutofit/>
          </a:bodyPr>
          <a:lstStyle/>
          <a:p>
            <a:r>
              <a:rPr lang="en-US" sz="5400" b="1" i="1" dirty="0">
                <a:solidFill>
                  <a:srgbClr val="00B0F0"/>
                </a:solidFill>
                <a:latin typeface="Arial Rounded MT Bold" panose="020F0704030504030204" pitchFamily="34" charset="0"/>
              </a:rPr>
              <a:t>Daniel Defoe</a:t>
            </a:r>
            <a:endParaRPr lang="ru-RU" sz="5400" b="1" i="1" dirty="0">
              <a:solidFill>
                <a:srgbClr val="00B0F0"/>
              </a:solidFill>
            </a:endParaRPr>
          </a:p>
        </p:txBody>
      </p:sp>
      <p:pic>
        <p:nvPicPr>
          <p:cNvPr id="6146" name="Picture 2" descr="C:\Users\Администратор\Desktop\Новая папка\Defo.jpg"/>
          <p:cNvPicPr>
            <a:picLocks noGrp="1" noChangeAspect="1" noChangeArrowheads="1"/>
          </p:cNvPicPr>
          <p:nvPr>
            <p:ph sz="quarter" idx="13"/>
          </p:nvPr>
        </p:nvPicPr>
        <p:blipFill>
          <a:blip r:embed="rId2"/>
          <a:srcRect/>
          <a:stretch>
            <a:fillRect/>
          </a:stretch>
        </p:blipFill>
        <p:spPr bwMode="auto">
          <a:xfrm>
            <a:off x="1928794" y="1052736"/>
            <a:ext cx="5054015" cy="58052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332" y="332656"/>
            <a:ext cx="7773338" cy="1596177"/>
          </a:xfrm>
        </p:spPr>
        <p:txBody>
          <a:bodyPr>
            <a:noAutofit/>
          </a:bodyPr>
          <a:lstStyle/>
          <a:p>
            <a:r>
              <a:rPr lang="en-US" sz="5400" b="1" i="1" dirty="0">
                <a:solidFill>
                  <a:srgbClr val="00B0F0"/>
                </a:solidFill>
                <a:latin typeface="Arial Rounded MT Bold" panose="020F0704030504030204" pitchFamily="34" charset="0"/>
              </a:rPr>
              <a:t>Lewis Carrol</a:t>
            </a:r>
            <a:endParaRPr lang="ru-RU" sz="5400" b="1" i="1" dirty="0">
              <a:solidFill>
                <a:srgbClr val="00B0F0"/>
              </a:solidFill>
            </a:endParaRPr>
          </a:p>
        </p:txBody>
      </p:sp>
      <p:pic>
        <p:nvPicPr>
          <p:cNvPr id="1028" name="Picture 4" descr="Льюис Кэрролл-&quot;ЦБС&quot; г. Ангарск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700808"/>
            <a:ext cx="6687935" cy="4392487"/>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8012" y="404664"/>
            <a:ext cx="8229600" cy="642942"/>
          </a:xfrm>
        </p:spPr>
        <p:txBody>
          <a:bodyPr>
            <a:noAutofit/>
          </a:bodyPr>
          <a:lstStyle/>
          <a:p>
            <a:r>
              <a:rPr lang="en-US" sz="5400" b="1" i="1" dirty="0">
                <a:solidFill>
                  <a:srgbClr val="00B0F0"/>
                </a:solidFill>
                <a:latin typeface="Arial Rounded MT Bold" panose="020F0704030504030204" pitchFamily="34" charset="0"/>
              </a:rPr>
              <a:t>Joseph Turner</a:t>
            </a:r>
            <a:endParaRPr lang="ru-RU" sz="5400" b="1" i="1" dirty="0">
              <a:solidFill>
                <a:srgbClr val="00B0F0"/>
              </a:solidFill>
            </a:endParaRPr>
          </a:p>
        </p:txBody>
      </p:sp>
      <p:pic>
        <p:nvPicPr>
          <p:cNvPr id="8194" name="Picture 2" descr="C:\Users\Администратор\Desktop\Новая папка\i_004.jpgтёрнер.jpg"/>
          <p:cNvPicPr>
            <a:picLocks noGrp="1" noChangeAspect="1" noChangeArrowheads="1"/>
          </p:cNvPicPr>
          <p:nvPr>
            <p:ph sz="quarter" idx="13"/>
          </p:nvPr>
        </p:nvPicPr>
        <p:blipFill>
          <a:blip r:embed="rId2"/>
          <a:srcRect/>
          <a:stretch>
            <a:fillRect/>
          </a:stretch>
        </p:blipFill>
        <p:spPr bwMode="auto">
          <a:xfrm>
            <a:off x="2214546" y="1196752"/>
            <a:ext cx="4756532" cy="5400600"/>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Капля">
  <a:themeElements>
    <a:clrScheme name="Капля">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Капля">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Капля">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DEB094D4-7FD8-4F86-93D5-B0F1341EF586}"/>
    </a:ext>
  </a:extLst>
</a:theme>
</file>

<file path=docProps/app.xml><?xml version="1.0" encoding="utf-8"?>
<Properties xmlns="http://schemas.openxmlformats.org/officeDocument/2006/extended-properties" xmlns:vt="http://schemas.openxmlformats.org/officeDocument/2006/docPropsVTypes">
  <Template>Капля</Template>
  <TotalTime>221</TotalTime>
  <Words>505</Words>
  <Application>Microsoft Office PowerPoint</Application>
  <PresentationFormat>Экран (4:3)</PresentationFormat>
  <Paragraphs>102</Paragraphs>
  <Slides>22</Slides>
  <Notes>0</Notes>
  <HiddenSlides>0</HiddenSlides>
  <MMClips>1</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22</vt:i4>
      </vt:variant>
    </vt:vector>
  </HeadingPairs>
  <TitlesOfParts>
    <vt:vector size="29" baseType="lpstr">
      <vt:lpstr>Arial</vt:lpstr>
      <vt:lpstr>Arial Black</vt:lpstr>
      <vt:lpstr>Arial Rounded MT Bold</vt:lpstr>
      <vt:lpstr>Calibri</vt:lpstr>
      <vt:lpstr>Times New Roman</vt:lpstr>
      <vt:lpstr>Tw Cen MT</vt:lpstr>
      <vt:lpstr>Капля</vt:lpstr>
      <vt:lpstr>Презентация PowerPoint</vt:lpstr>
      <vt:lpstr>Презентация PowerPoint</vt:lpstr>
      <vt:lpstr>Charlie Chaplin</vt:lpstr>
      <vt:lpstr>Sir Arthur Conan Doyle</vt:lpstr>
      <vt:lpstr>William Shakespeare</vt:lpstr>
      <vt:lpstr>Agatha Christie</vt:lpstr>
      <vt:lpstr>Daniel Defoe</vt:lpstr>
      <vt:lpstr>Lewis Carrol</vt:lpstr>
      <vt:lpstr>Joseph Turner</vt:lpstr>
      <vt:lpstr>    John Lennon </vt:lpstr>
      <vt:lpstr>     Isaac Newton</vt:lpstr>
      <vt:lpstr>Margaret Thatcher</vt:lpstr>
      <vt:lpstr>Sir Winston Churchill</vt:lpstr>
      <vt:lpstr>John R. R. Tolkien</vt:lpstr>
      <vt:lpstr>Charles Darwin</vt:lpstr>
      <vt:lpstr>Say what these people are famous for</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Администратор</dc:creator>
  <cp:lastModifiedBy>Юрий Лебедев</cp:lastModifiedBy>
  <cp:revision>37</cp:revision>
  <dcterms:created xsi:type="dcterms:W3CDTF">2013-10-01T13:56:26Z</dcterms:created>
  <dcterms:modified xsi:type="dcterms:W3CDTF">2019-06-02T12:43:55Z</dcterms:modified>
</cp:coreProperties>
</file>