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75" autoAdjust="0"/>
  </p:normalViewPr>
  <p:slideViewPr>
    <p:cSldViewPr>
      <p:cViewPr>
        <p:scale>
          <a:sx n="90" d="100"/>
          <a:sy n="90" d="100"/>
        </p:scale>
        <p:origin x="-21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.siteapi.org/61DA-BBB85gxYYntapqxnsctIjI=/fit-in/1024x768/center/top/e5458352ae2d98d.s.siteapi.org/img/fc99586410aa72a2bfde245becd72caecdfeb38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42" y="2490219"/>
            <a:ext cx="2578019" cy="10850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siteapi.org/61DA-BBB85gxYYntapqxnsctIjI=/fit-in/1024x768/center/top/e5458352ae2d98d.s.siteapi.org/img/fc99586410aa72a2bfde245becd72caecdfeb38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64904"/>
            <a:ext cx="2569635" cy="10815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siteapi.org/61DA-BBB85gxYYntapqxnsctIjI=/fit-in/1024x768/center/top/e5458352ae2d98d.s.siteapi.org/img/fc99586410aa72a2bfde245becd72caecdfeb38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55" y="1988840"/>
            <a:ext cx="3598426" cy="15145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244827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Родительское собрание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 второй младшей группе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«Вот и стали мы взрослей…»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1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fb.ru/misc/i/gallery/7450/246573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693" y="3717032"/>
            <a:ext cx="472530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0374" y="260648"/>
            <a:ext cx="8288089" cy="86409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развитие.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AutoShape 2" descr="https://im0-tub-ru.yandex.net/i?id=210f6dce3f2b9496e61e78467b40c2b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7975" y="1412776"/>
            <a:ext cx="8584505" cy="52565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держит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карандаш, фломастер, кисть, не напрягая мышц и не сжимая сильно пальцы;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свободно двигает кистью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с карандашом и кистью во время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прямые линии (короткие, длинные) в разных направлениях,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перекрещивает их; предметы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формы (округлая, прямоугольная) и предметов, состоящих из комбинаций разных форм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линий. 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 несложные сюжетные композиции, повторяя изображение одного предмета или изображая разнообразные предметы.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 по всему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листу.</a:t>
            </a:r>
          </a:p>
        </p:txBody>
      </p:sp>
    </p:spTree>
    <p:extLst>
      <p:ext uri="{BB962C8B-B14F-4D97-AF65-F5344CB8AC3E}">
        <p14:creationId xmlns:p14="http://schemas.microsoft.com/office/powerpoint/2010/main" val="9391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0-tub-ru.yandex.net/i?id=ae2d1d09ba905bb26aedf52e5428754c&amp;n=1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89040"/>
            <a:ext cx="3625679" cy="30689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412776"/>
            <a:ext cx="8640960" cy="33123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состоящие из 2–3 частей, соединяя их путем прижимания друг 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другу.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навыками округлого раскатывания (шар), прямого раскатывания (столбик)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сплющивания;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защипывания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краёв формы кончиками пальцев.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навыком рационального деления пластилина и аккуратной работы с ним.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Лепка.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21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ya-webdesign.com/images/doh-clipart-kid-1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979" y="764704"/>
            <a:ext cx="3563888" cy="22768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развитие.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1" y="1556792"/>
            <a:ext cx="8640960" cy="51125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держит ножницы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(большим, средним; указательный обнимает)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вырезает полоски разной длины, ширины, круг из квадрата, овала из прямоугольника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(путём срезания уголков)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 выкладывает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определенной последовательности)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листе бумаги готовые детали разной формы, величины, цвета, составляя изображение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(задуманное ребенком или заданное воспитателем),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наклеивать их.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 пользуется клеем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(намазывать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кисточкой тонким слоем на обратную сторону наклеиваемой фигуры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приготовленной клеенке);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прикладывать стороной, намазанной клеем, к листу бумаги и плотно прижимать салфеткой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2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nfds61.edumsko.ru/uploads/1500/1426/section/93686/ikonki/Bezymyannyj.png?1539868004678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53136"/>
            <a:ext cx="3707904" cy="22048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628800"/>
            <a:ext cx="8640960" cy="44973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, называет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строительные детали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(кубики, кирпичики, пластины, цилиндры, трехгранные призмы),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постройки, используя полученные ранее умения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(накладывание, приставление, прикладывание),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постройках детали разного цвета.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кирпичики, пластины вертикально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ряд, по кругу, по периметру четырехугольника)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ставить их плотно друг к другу, на определенном расстоянии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(заборчик, ворота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постройки двумя способами: заменяя одни детали другими или надстраивая их в высоту, длину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(низкая и высокая башенка, короткий и длинный поезд).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развитие.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476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ng.pngtree.com/element_origin_min_pic/17/09/05/10037fd199cda78267acbeae95e1eafa.jpg"/>
          <p:cNvPicPr/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04" y="2420888"/>
            <a:ext cx="2699792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00808"/>
            <a:ext cx="8640960" cy="515719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музыкальные жанры: песня, танец, марш.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знакомые песни, пьесы; чувствовать характер музыки (веселый, бодрый, спокойный), эмоционально на нее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реагирует.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по высоте в пределах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октавы, замечает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в силе звучания мелодии (громко, тихо).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напряжения в диапазоне ре (ми) — ля (си), в одном темпе со всеми, чисто и ясно произносить слова, передавать характер песни (весело, протяжно, ласково, напевно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Марширует вместе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всеми и индивидуально,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легко, в умеренном и быстром темпе под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музыку, притопывает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попеременно двумя ногами и одной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ногой, кружиться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парах,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галоп, двигаться под музыку ритмично и согласно темпу и характеру музыкального произведения с предметами, игрушками и без них.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24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1.bp.blogspot.com/-C5bsPkJL0Q8/ValU1IT_OoI/AAAAAAAAIjM/17ss7MzMSW8/s1600/sporting%2Bchildren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5517232"/>
            <a:ext cx="5004048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развитие.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179512" y="1484784"/>
            <a:ext cx="8714358" cy="537321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чувств (глаза, рот, нос, уши),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об их роли в организме и о том, как их беречь и ухаживать за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представление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полезной и вредной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пище; представление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утренняя зарядка, игры, физические упражнения вызывают хорошее настроение; с помощью сна восстанавливаются силы.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свободно, не шаркая ногами, не опуская головы, сохраняя перекрестную координацию движений рук 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ног, строиться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колонну по одному, шеренгу, круг, находить свое место при построениях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высоты отталкиваясь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двумя ногами и правильно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приземляется,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и с продвижением вперед; принимать правильное исходное положение в прыжках в длину и высоту с места;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метает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9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68052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энергично отталкивать мячи при катании,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бросании, ловить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двумя руками одновременно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элементарные правила, согласовывать движения, ориентироваться в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культура.</a:t>
            </a:r>
            <a:endParaRPr lang="ru-RU" dirty="0"/>
          </a:p>
        </p:txBody>
      </p:sp>
      <p:pic>
        <p:nvPicPr>
          <p:cNvPr id="4" name="Объект 3" descr="http://1.bp.blogspot.com/-C5bsPkJL0Q8/ValU1IT_OoI/AAAAAAAAIjM/17ss7MzMSW8/s1600/sporting%2Bchildren.jpg"/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3761656"/>
            <a:ext cx="6984776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9300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45024"/>
            <a:ext cx="3597275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89774"/>
            <a:ext cx="3597275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2527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60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zdshi.ru/media/2019/02/01/1273390135/deti_vakansij_net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38" b="50431"/>
          <a:stretch/>
        </p:blipFill>
        <p:spPr bwMode="auto">
          <a:xfrm>
            <a:off x="6210300" y="5346700"/>
            <a:ext cx="2933700" cy="1511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1" cy="442535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содержать себя в  опрятности, владеет простейшими навыками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в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саду, дома, 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улице.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 относится к сверстникам, к работникам детского сада, умеет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делиться с товарищем,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оценивает поступки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окружающим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жалеет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обнимает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помогает, общается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спокойно, без крика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навыками вежливого обращения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здоровается, прощается, благодарит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помощь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Социализация, развитие общения, нравственное воспитание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5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thumbs.dreamstime.com/z/%D0%B5%D1%82%D1%81%D0%B0-4463218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7" b="12162"/>
          <a:stretch/>
        </p:blipFill>
        <p:spPr bwMode="auto">
          <a:xfrm>
            <a:off x="5867418" y="4293096"/>
            <a:ext cx="3274949" cy="2564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7" cy="482453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имеет первичные представления о себе: знает свое имя, возраст, пол, называет членов своей семьи, 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 относится к детскому саду, стремится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чистоту и порядок в группе,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бережно относится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игрушкам, книгам, личным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вещам.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помещениях и на участке детского сада.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 относится 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сотрудникам детского сада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(воспитателю, помощнику воспитателя, музыкальному руководителю, медицинской сестре, руководителю физической культуре); обращается к ним по имени отчеству.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сообществе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4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zdshi.ru/media/2019/02/01/1273390135/deti_vakansij_net.jpg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38" b="50431"/>
          <a:stretch/>
        </p:blipFill>
        <p:spPr bwMode="auto">
          <a:xfrm>
            <a:off x="4932040" y="4365104"/>
            <a:ext cx="4215825" cy="24928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844824"/>
            <a:ext cx="8712968" cy="46805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 за своим внешним видом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(замечет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непорядок в одежде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при небольшой помощи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амостоятельно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одеваться и раздеваться в определенной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правильно пользоваться столовой и чайной ложками, вилкой, салфеткой; не крошит хлеб, пережевывает пищу с закрытым ртом, не разговаривает с полным ртом.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посильном труде,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преодолевает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трудности, выполняет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взрослым,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относится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результатам их труда.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506496"/>
          </a:xfrm>
        </p:spPr>
        <p:txBody>
          <a:bodyPr>
            <a:normAutofit fontScale="90000"/>
          </a:bodyPr>
          <a:lstStyle/>
          <a:p>
            <a: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Самообслуживание. Самостоятельность,  </a:t>
            </a:r>
            <a:b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4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thumbs.dreamstime.com/z/%D0%B5%D1%82%D1%81%D0%B0-44632181.jpg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98" r="66952" b="25676"/>
          <a:stretch/>
        </p:blipFill>
        <p:spPr bwMode="auto">
          <a:xfrm>
            <a:off x="6516216" y="4365104"/>
            <a:ext cx="2627784" cy="24928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44522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общий признак предметов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«Сколько?»; при ответе пользоваться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«один», «ни одного».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 «Поровну ли?», «Чего больше (меньше)?»;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вопросы, пользуясь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каждый кружок положил грибок. Кружков больше, а грибов меньше» или «Кружков столько же, сколько грибов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Сравнивает предметы путем наложения и приложения, обозначает результат сравнения словами.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Узнает геометрические фигуры, называет их (круг, квадрат, треугольник).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пространственные направления от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(вверху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внизу, впереди —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сзади(позади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справа —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слева).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правую и левую руки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части суток: день — ночь, утро — вечер.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578504"/>
          </a:xfrm>
        </p:spPr>
        <p:txBody>
          <a:bodyPr>
            <a:normAutofit fontScale="9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математических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3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thumbs.dreamstime.com/z/%D0%B5%D1%82%D1%81%D0%B0-4463218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98" r="66952" b="25676"/>
          <a:stretch/>
        </p:blipFill>
        <p:spPr bwMode="auto">
          <a:xfrm>
            <a:off x="7417550" y="2564904"/>
            <a:ext cx="1498848" cy="16038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thumbs.dreamstime.com/z/%D0%B5%D1%82%D1%81%D0%B0-4463218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1" t="45519" r="48792" b="23874"/>
          <a:stretch/>
        </p:blipFill>
        <p:spPr bwMode="auto">
          <a:xfrm rot="1745226">
            <a:off x="389457" y="758832"/>
            <a:ext cx="1200150" cy="12934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819" y="1896750"/>
            <a:ext cx="8640959" cy="482453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элементарными способами обследования предметов.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цвет, форму, величину как особые свойства предметов; группировать однородные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нескольким сенсорным признакам: величине, форме, цвету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при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характеристике предметов эпитеты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по цвету и величине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(большие, средние и маленькие; 2–3 цветов),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пирамидку из уменьшающихся по размеру колец, чередуя в определенной последовательности 2–3 цвета;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 из 4–6 частей.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совместных дидактических играх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выполнять правила.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im0-tub-ru.yandex.net/i?id=210f6dce3f2b9496e61e78467b40c2b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3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td0.mycdn.me/image?id=864574711842&amp;t=20&amp;plc=WEB&amp;tkn=*fQbKbH7eQ5sV2Stlx3JhPZBq_r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85184"/>
            <a:ext cx="2987824" cy="17728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1662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сформированы умения и навыки, необходимые для осуществления различных видов детской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r>
              <a:rPr lang="x-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называет знакомые предметы, объясняет их значение, выделяет </a:t>
            </a:r>
            <a:r>
              <a:rPr lang="x-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x-none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цвет, форму, материал,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 с понятными профессиями и трудовыми действиями, </a:t>
            </a:r>
            <a:r>
              <a:rPr lang="x-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</a:t>
            </a:r>
            <a:r>
              <a:rPr lang="x-none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называет некоторые растения, животных и их детенышей, проявляет бережное отношение к природе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Группирует</a:t>
            </a:r>
            <a:r>
              <a:rPr lang="ru-RU" dirty="0" smtClean="0"/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(чайная, столовая, кухонная посуда)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классифицирует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(посуда — одежда)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знакомые предметы.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простейшие взаимосвязи в природе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растение росло, нужно его поливать и т. 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 со свойствами воды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(льется, переливается, нагревается,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охлаждается),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(сухой — рассыпается, влажный — лепится),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(холодный, белый, от тепла — тает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предметным окружением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s://im0-tub-ru.yandex.net/i?id=ff8a053e21a008d445efe81c783567b8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8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td0.mycdn.me/image?id=864574711842&amp;t=20&amp;plc=WEB&amp;tkn=*fQbKbH7eQ5sV2Stlx3JhPZBq_r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5085184"/>
            <a:ext cx="2987824" cy="17728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320480"/>
          </a:xfrm>
        </p:spPr>
        <p:txBody>
          <a:bodyPr>
            <a:normAutofit/>
          </a:bodyPr>
          <a:lstStyle/>
          <a:p>
            <a:r>
              <a:rPr lang="x-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x-none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разнообразные вопросы, касающиеся ближайшего окружения, использует все части речи, простые предложения с однородными </a:t>
            </a:r>
            <a:r>
              <a:rPr lang="x-none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внятно, не торопясь.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об увиденном 2-4 предложениях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членами. Использует определения, дополнения, обстоятельства, предложения.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все гласные и согласные звуки.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Согласует слова в предложениях в роде, числе, падеже.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842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im0-tub-ru.yandex.net/i?id=210f6dce3f2b9496e61e78467b40c2b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 descr="http://itd0.mycdn.me/image?id=864574711842&amp;t=20&amp;plc=WEB&amp;tkn=*fQbKbH7eQ5sV2Stlx3JhPZBq_r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5184"/>
            <a:ext cx="2987824" cy="1772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td0.mycdn.me/image?id=864574711842&amp;t=20&amp;plc=WEB&amp;tkn=*fQbKbH7eQ5sV2Stlx3JhPZBq_r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92" y="5085184"/>
            <a:ext cx="2987824" cy="1772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96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static5.depositphotos.com/1007989/401/i/950/depositphotos_4010085-stock-photo-at-the-library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3284984"/>
            <a:ext cx="3923928" cy="35923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8640960" cy="36724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новые сказки, стихи, рассказы, следить за развитием действия, сопереживать героям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Договаривает слова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несложные для воспроизведения фразы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наизусть потешки и небольшие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Воспроизводит содержание художественных произведений с помощью вопросов взрослого.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im0-tub-ru.yandex.net/i?id=210f6dce3f2b9496e61e78467b40c2b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11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</TotalTime>
  <Words>1383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Родительское собрание  во второй младшей группе «Вот и стали мы взрослей…»</vt:lpstr>
      <vt:lpstr>Социализация, развитие общения, нравственное воспитание</vt:lpstr>
      <vt:lpstr> Ребенок в семье и сообществе </vt:lpstr>
      <vt:lpstr>Самообслуживание. Самостоятельность,   трудовое воспитание </vt:lpstr>
      <vt:lpstr>Формирование элементарных математических представлений</vt:lpstr>
      <vt:lpstr>Познавательно-исследовательская деятельность</vt:lpstr>
      <vt:lpstr>Ознакомление с предметным окружением</vt:lpstr>
      <vt:lpstr>Развитие речи</vt:lpstr>
      <vt:lpstr>Чтение художественной литературы</vt:lpstr>
      <vt:lpstr>Художественно-эстетическое развитие. Рисование </vt:lpstr>
      <vt:lpstr>Художественно-эстетическое развитие. Лепка.</vt:lpstr>
      <vt:lpstr>Художественно-эстетическое развитие. Аппликация.</vt:lpstr>
      <vt:lpstr>Художественно-эстетическое развитие.  Конструирование.</vt:lpstr>
      <vt:lpstr>Художественно-эстетическое развитие. Музыкальная деятельность</vt:lpstr>
      <vt:lpstr>Физическое развитие. Физическая культура.</vt:lpstr>
      <vt:lpstr>Физическое развитие. Физическая культура.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Nout3</dc:creator>
  <cp:lastModifiedBy>Nout3</cp:lastModifiedBy>
  <cp:revision>33</cp:revision>
  <dcterms:created xsi:type="dcterms:W3CDTF">2019-05-04T10:04:14Z</dcterms:created>
  <dcterms:modified xsi:type="dcterms:W3CDTF">2019-05-27T20:11:33Z</dcterms:modified>
</cp:coreProperties>
</file>