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82" r:id="rId3"/>
    <p:sldId id="283" r:id="rId4"/>
    <p:sldId id="258" r:id="rId5"/>
    <p:sldId id="257" r:id="rId6"/>
    <p:sldId id="275" r:id="rId7"/>
    <p:sldId id="284" r:id="rId8"/>
    <p:sldId id="276" r:id="rId9"/>
    <p:sldId id="277" r:id="rId10"/>
    <p:sldId id="291" r:id="rId11"/>
    <p:sldId id="29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>
        <p:scale>
          <a:sx n="76" d="100"/>
          <a:sy n="76" d="100"/>
        </p:scale>
        <p:origin x="-518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C37CC1A-0061-4C66-A4C7-A0A54ACF7A06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D92C8-D5EC-48AB-AF5C-51D69DED21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714884"/>
            <a:ext cx="5832648" cy="1428760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Шейкина Любовь Ивановна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04664"/>
            <a:ext cx="7887250" cy="2808312"/>
          </a:xfrm>
          <a:ln>
            <a:noFill/>
          </a:ln>
          <a:effectLst/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</a:rPr>
            </a:b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</a:rPr>
              <a:t>Развитие речи дошкольников через дидактические игры.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76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7018939" cy="4752528"/>
          </a:xfrm>
        </p:spPr>
        <p:txBody>
          <a:bodyPr>
            <a:no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«Профессии»(повар, парикмахер, строитель, водитель)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«Моя семья»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Цель: познакомить детей с разными профессиями,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формировать основы монологической речи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«Ассоциации»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Цель: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развивать у детей творческое воображение , </a:t>
            </a:r>
            <a:r>
              <a:rPr lang="ru-RU" sz="1600" dirty="0" err="1" smtClean="0">
                <a:solidFill>
                  <a:schemeClr val="bg1"/>
                </a:solidFill>
              </a:rPr>
              <a:t>креативность</a:t>
            </a:r>
            <a:r>
              <a:rPr lang="ru-RU" sz="1600" dirty="0" smtClean="0">
                <a:solidFill>
                  <a:schemeClr val="bg1"/>
                </a:solidFill>
              </a:rPr>
              <a:t> мышления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«Времена года»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Цель: развитие и воспитание экологического сознания детей, развитие связной речи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«Общественные явления»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Цель: познакомить детей со значимыми явлениями в общественной жизни страны, формировать основы конструктивного диалога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75724"/>
            <a:ext cx="7090947" cy="10970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Дидактические игры в подготовительной группе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57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C5E1FE"/>
              </a:buClr>
              <a:buNone/>
            </a:pPr>
            <a:r>
              <a:rPr lang="ru-RU" sz="2400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Цель: </a:t>
            </a:r>
          </a:p>
          <a:p>
            <a:pPr lvl="0">
              <a:buClr>
                <a:srgbClr val="C5E1FE"/>
              </a:buClr>
            </a:pPr>
            <a:r>
              <a:rPr lang="ru-RU" sz="2400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Упражнять детей классифицировать овощи и фрукты, воспитывать чувство уважения к труду взрослых, уточнять представления детей о здоровом образе жизни, пользе витаминов для организма, обогащать словарный запас и развивать речь детей.</a:t>
            </a:r>
            <a:endParaRPr lang="ru-RU" sz="2400" dirty="0">
              <a:solidFill>
                <a:prstClr val="white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Дидактическая игра: «Мы повара»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573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26" y="2564902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Спасибо за внимание</a:t>
            </a:r>
            <a:endParaRPr lang="ru-RU" sz="4800" b="1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0106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61436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Речь – один из мощных факторов и стимулов развития ребёнка.</a:t>
            </a:r>
          </a:p>
          <a:p>
            <a:endParaRPr lang="ru-RU" sz="2800" b="1" i="1" dirty="0" smtClean="0">
              <a:latin typeface="+mj-lt"/>
              <a:cs typeface="Times New Roman" pitchFamily="18" charset="0"/>
            </a:endParaRPr>
          </a:p>
          <a:p>
            <a:endParaRPr lang="ru-RU" sz="2800" b="1" i="1" dirty="0" smtClean="0">
              <a:latin typeface="+mj-lt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928802"/>
            <a:ext cx="61436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7030A0"/>
              </a:solidFill>
            </a:endParaRPr>
          </a:p>
          <a:p>
            <a:endParaRPr lang="ru-RU" sz="2800" b="1" i="1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Речь – основное средство общения людей.</a:t>
            </a:r>
            <a:endParaRPr lang="ru-RU" sz="28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05064"/>
            <a:ext cx="78906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/>
          </a:p>
          <a:p>
            <a:endParaRPr lang="ru-RU" sz="2800" b="1" i="1" dirty="0" smtClean="0"/>
          </a:p>
          <a:p>
            <a:r>
              <a:rPr lang="ru-RU" sz="2800" b="1" i="1" dirty="0" smtClean="0"/>
              <a:t> </a:t>
            </a:r>
            <a:r>
              <a:rPr lang="ru-RU" sz="28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Правильная, выразительная речь –             звуковой портрет человека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2432" y="500043"/>
            <a:ext cx="6957920" cy="472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 smtClean="0">
                <a:solidFill>
                  <a:schemeClr val="bg1"/>
                </a:solidFill>
                <a:latin typeface="+mj-lt"/>
                <a:ea typeface="Calibri"/>
                <a:cs typeface="Times New Roman" pitchFamily="18" charset="0"/>
              </a:rPr>
              <a:t>Хорошая речь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ea typeface="Calibri"/>
                <a:cs typeface="Times New Roman" pitchFamily="18" charset="0"/>
              </a:rPr>
              <a:t>– важное условие развития личности ребёнка. Чем богаче и правильнее у ребенка речь, тем легче высказывать ему свои мысли, тем шире его возможности в познании окружающего мира. Речь необходимо формировать и развивать в комплексе с общим развитием ребёнка. Гораздо успешнее это осуществлять, используя игры,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ea typeface="Calibri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+mj-lt"/>
                <a:ea typeface="Calibri"/>
                <a:cs typeface="Times New Roman" pitchFamily="18" charset="0"/>
              </a:rPr>
              <a:t>так как в дошкольном возрасте игровая деятельность является ведущей. </a:t>
            </a:r>
            <a:endParaRPr lang="ru-RU" sz="2400" dirty="0">
              <a:solidFill>
                <a:schemeClr val="bg1"/>
              </a:solidFill>
              <a:latin typeface="+mj-lt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780928"/>
            <a:ext cx="7125112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lt"/>
                <a:cs typeface="Times New Roman" pitchFamily="18" charset="0"/>
              </a:rPr>
              <a:t>Цель: формирование умения распознавать объекты   живой и неживой природы, их свойства, отличительные признаки.</a:t>
            </a:r>
          </a:p>
          <a:p>
            <a:pPr marL="0" indent="0">
              <a:buNone/>
            </a:pPr>
            <a:r>
              <a:rPr lang="ru-RU" sz="20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lt"/>
                <a:cs typeface="Times New Roman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0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lt"/>
                <a:cs typeface="Times New Roman" pitchFamily="18" charset="0"/>
              </a:rPr>
              <a:t>1.     Развивать мыслительные операции: сравнение, анализ, классификация, обобщение;</a:t>
            </a:r>
          </a:p>
          <a:p>
            <a:pPr marL="0" indent="0">
              <a:buNone/>
            </a:pPr>
            <a:r>
              <a:rPr lang="ru-RU" sz="20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lt"/>
                <a:cs typeface="Times New Roman" pitchFamily="18" charset="0"/>
              </a:rPr>
              <a:t>2.      Формировать умение слушать собеседника, высказывать свою точку зрения и обосновывать </a:t>
            </a:r>
            <a:r>
              <a:rPr lang="ru-RU" sz="200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lt"/>
                <a:cs typeface="Times New Roman" pitchFamily="18" charset="0"/>
              </a:rPr>
              <a:t>её;</a:t>
            </a:r>
            <a:endParaRPr lang="ru-RU" sz="2000" dirty="0">
              <a:ln w="127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lt"/>
                <a:cs typeface="Times New Roman" pitchFamily="18" charset="0"/>
              </a:rPr>
              <a:t>3.      Развивать речь, внимание, память.</a:t>
            </a:r>
          </a:p>
          <a:p>
            <a:pPr marL="0" indent="0">
              <a:buNone/>
            </a:pPr>
            <a:endParaRPr lang="ru-RU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1268760"/>
            <a:ext cx="709095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Игра </a:t>
            </a:r>
            <a:r>
              <a:rPr lang="ru-RU" sz="24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поможет детям узнать и вспомнить о живых и неживых объектах, предметах. Научит задавать вопрос «Что ?» или </a:t>
            </a:r>
            <a:r>
              <a:rPr lang="ru-RU" sz="240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/>
            </a:r>
            <a:br>
              <a:rPr lang="ru-RU" sz="240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</a:br>
            <a:r>
              <a:rPr lang="ru-RU" sz="240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«</a:t>
            </a:r>
            <a:r>
              <a:rPr lang="ru-RU" sz="24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Кто </a:t>
            </a:r>
            <a:r>
              <a:rPr lang="ru-RU" sz="240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?», «Какой или какая»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06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N48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70363" y="1783772"/>
            <a:ext cx="5403273" cy="405245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169100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Дидактические пособия:</a:t>
            </a:r>
            <a:endParaRPr lang="ru-RU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388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j-lt"/>
              </a:rPr>
              <a:t>Д/и «Найди лист, какой покажу» - 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учить детей находить листочки по показу.</a:t>
            </a:r>
            <a:br>
              <a:rPr lang="ru-RU" dirty="0" smtClean="0">
                <a:solidFill>
                  <a:schemeClr val="bg1"/>
                </a:solidFill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latin typeface="+mj-lt"/>
              </a:rPr>
              <a:t>Д/и «Где какой листочек» - 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развивать умение классифицировать, учить подбирать похожие листочки.</a:t>
            </a:r>
            <a:br>
              <a:rPr lang="ru-RU" dirty="0" smtClean="0">
                <a:solidFill>
                  <a:schemeClr val="bg1"/>
                </a:solidFill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latin typeface="+mj-lt"/>
              </a:rPr>
              <a:t>Д/и «Как живут деревья?» - 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формировать у детей знания о сезонных изменениях происходящих с деревьями.</a:t>
            </a:r>
            <a:br>
              <a:rPr lang="ru-RU" dirty="0" smtClean="0">
                <a:solidFill>
                  <a:schemeClr val="bg1"/>
                </a:solidFill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latin typeface="+mj-lt"/>
              </a:rPr>
              <a:t>Д/и «Разберем и соберем» - 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закреплять умение находить и называть части растения.</a:t>
            </a:r>
            <a:br>
              <a:rPr lang="ru-RU" dirty="0" smtClean="0">
                <a:solidFill>
                  <a:schemeClr val="bg1"/>
                </a:solidFill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latin typeface="+mj-lt"/>
              </a:rPr>
              <a:t>Д/и «Разложи листочки по цвету» 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учить различать листья по цвету</a:t>
            </a:r>
            <a:br>
              <a:rPr lang="ru-RU" dirty="0" smtClean="0">
                <a:solidFill>
                  <a:schemeClr val="bg1"/>
                </a:solidFill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latin typeface="+mj-lt"/>
              </a:rPr>
              <a:t>Д/и «Что бывает у осени?» - 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формировать у детей знания об осенних изменениях в природе;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Дидактические игры в младшей группе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6807700" cy="3242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bg1"/>
                </a:solidFill>
                <a:latin typeface="+mj-lt"/>
                <a:ea typeface="Calibri"/>
                <a:cs typeface="Times New Roman" pitchFamily="18" charset="0"/>
              </a:rPr>
              <a:t>Специально подобранные игры и упражнения дают возможность благоприятно воздействовать на все компоненты речи. В игре ребенок получает возможность обогащать и закреплять словарь, формировать грамматические категории, развивать связную речь, расширять знания об окружающем мире, развивать словесное творчество, развивать коммуникативные навыки.</a:t>
            </a:r>
            <a:r>
              <a:rPr lang="ru-RU" dirty="0" smtClean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 </a:t>
            </a:r>
            <a:endParaRPr lang="ru-RU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33056"/>
            <a:ext cx="5517256" cy="2675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+mj-lt"/>
              </a:rPr>
              <a:t>«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Кто как разговаривает?»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«Кто где живёт?»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«Подскажи словечко»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«Кто как передвигается?»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«Горячий – холодный»</a:t>
            </a: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«Что происходит в природе?»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+mj-lt"/>
              </a:rPr>
              <a:t>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Дидактические игры в средней группе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Игры для развития фонетико-фонематической стороны речи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+mj-lt"/>
              </a:rPr>
              <a:t> «Поиграем в сказку»</a:t>
            </a:r>
            <a:endParaRPr lang="ru-RU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i="1" dirty="0" smtClean="0">
                <a:solidFill>
                  <a:schemeClr val="bg1"/>
                </a:solidFill>
                <a:latin typeface="+mj-lt"/>
              </a:rPr>
              <a:t> «Испорченный телефон»</a:t>
            </a:r>
            <a:endParaRPr lang="ru-RU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Цель: развивать у детей слуховое внимание.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+mj-lt"/>
              </a:rPr>
              <a:t>«Фрукты – овощи»</a:t>
            </a:r>
            <a:endParaRPr lang="ru-RU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Цель игры: дифференциация сходных понятий.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+mj-lt"/>
              </a:rPr>
              <a:t>«Светофор»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Дидактические игры в старшей группе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419</TotalTime>
  <Words>412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 Развитие речи дошкольников через дидактические игры.</vt:lpstr>
      <vt:lpstr>Презентация PowerPoint</vt:lpstr>
      <vt:lpstr>Презентация PowerPoint</vt:lpstr>
      <vt:lpstr>Игра поможет детям узнать и вспомнить о живых и неживых объектах, предметах. Научит задавать вопрос «Что ?» или  «Кто ?», «Какой или какая» </vt:lpstr>
      <vt:lpstr>Дидактические пособия:</vt:lpstr>
      <vt:lpstr>Дидактические игры в младшей группе</vt:lpstr>
      <vt:lpstr>Презентация PowerPoint</vt:lpstr>
      <vt:lpstr>Дидактические игры в средней группе</vt:lpstr>
      <vt:lpstr>Дидактические игры в старшей группе</vt:lpstr>
      <vt:lpstr>Дидактические игры в подготовительной группе</vt:lpstr>
      <vt:lpstr>Дидактическая игра: «Мы повара»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пособий</dc:title>
  <dc:creator>стелла</dc:creator>
  <cp:lastModifiedBy>Светлана</cp:lastModifiedBy>
  <cp:revision>48</cp:revision>
  <dcterms:created xsi:type="dcterms:W3CDTF">2015-02-25T16:03:03Z</dcterms:created>
  <dcterms:modified xsi:type="dcterms:W3CDTF">2019-06-02T06:44:35Z</dcterms:modified>
</cp:coreProperties>
</file>