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  <p:sldMasterId id="2147484073" r:id="rId2"/>
  </p:sldMasterIdLst>
  <p:notesMasterIdLst>
    <p:notesMasterId r:id="rId7"/>
  </p:notesMasterIdLst>
  <p:sldIdLst>
    <p:sldId id="779" r:id="rId3"/>
    <p:sldId id="282" r:id="rId4"/>
    <p:sldId id="458" r:id="rId5"/>
    <p:sldId id="27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2286" autoAdjust="0"/>
  </p:normalViewPr>
  <p:slideViewPr>
    <p:cSldViewPr>
      <p:cViewPr varScale="1">
        <p:scale>
          <a:sx n="69" d="100"/>
          <a:sy n="69" d="100"/>
        </p:scale>
        <p:origin x="1786" y="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04670A-AD3C-40A8-B1D1-96D1617DD213}" type="datetimeFigureOut">
              <a:rPr lang="ru-RU" smtClean="0"/>
              <a:t>02.06.2019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6EC7ED-3D70-4B54-9FEB-0DD4F2CD6E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84382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6EC7ED-3D70-4B54-9FEB-0DD4F2CD6E19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90493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6EC7ED-3D70-4B54-9FEB-0DD4F2CD6E19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7306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6EC7ED-3D70-4B54-9FEB-0DD4F2CD6E19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70210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BCFAC-6A2C-45EB-8DCE-92D0F2674035}" type="datetimeFigureOut">
              <a:rPr lang="ru-RU" smtClean="0"/>
              <a:t>02.06.2019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B4F16C5-014B-4AC6-8E6B-E204CBC0FB5B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500" advClick="0" advTm="1000">
        <p14:reveal/>
      </p:transition>
    </mc:Choice>
    <mc:Fallback xmlns="">
      <p:transition spd="slow" advClick="0" advTm="1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BCFAC-6A2C-45EB-8DCE-92D0F2674035}" type="datetimeFigureOut">
              <a:rPr lang="ru-RU" smtClean="0"/>
              <a:t>02.06.2019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16C5-014B-4AC6-8E6B-E204CBC0FB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500" advClick="0" advTm="1000">
        <p14:reveal/>
      </p:transition>
    </mc:Choice>
    <mc:Fallback xmlns="">
      <p:transition spd="slow" advClick="0" advTm="1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BCFAC-6A2C-45EB-8DCE-92D0F2674035}" type="datetimeFigureOut">
              <a:rPr lang="ru-RU" smtClean="0"/>
              <a:t>02.06.2019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16C5-014B-4AC6-8E6B-E204CBC0FB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500" advClick="0" advTm="1000">
        <p14:reveal/>
      </p:transition>
    </mc:Choice>
    <mc:Fallback xmlns="">
      <p:transition spd="slow" advClick="0" advTm="1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BCFAC-6A2C-45EB-8DCE-92D0F2674035}" type="datetimeFigureOut">
              <a:rPr lang="ru-RU" smtClean="0"/>
              <a:t>02.06.2019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B4F16C5-014B-4AC6-8E6B-E204CBC0FB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BCFAC-6A2C-45EB-8DCE-92D0F2674035}" type="datetimeFigureOut">
              <a:rPr lang="ru-RU" smtClean="0"/>
              <a:t>02.06.2019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B4F16C5-014B-4AC6-8E6B-E204CBC0FB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BCFAC-6A2C-45EB-8DCE-92D0F2674035}" type="datetimeFigureOut">
              <a:rPr lang="ru-RU" smtClean="0"/>
              <a:t>02.06.2019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16C5-014B-4AC6-8E6B-E204CBC0FB5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5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BCFAC-6A2C-45EB-8DCE-92D0F2674035}" type="datetimeFigureOut">
              <a:rPr lang="ru-RU" smtClean="0"/>
              <a:t>02.06.2019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16C5-014B-4AC6-8E6B-E204CBC0FB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BCFAC-6A2C-45EB-8DCE-92D0F2674035}" type="datetimeFigureOut">
              <a:rPr lang="ru-RU" smtClean="0"/>
              <a:t>02.06.2019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B4F16C5-014B-4AC6-8E6B-E204CBC0FB5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BCFAC-6A2C-45EB-8DCE-92D0F2674035}" type="datetimeFigureOut">
              <a:rPr lang="ru-RU" smtClean="0"/>
              <a:t>02.06.2019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16C5-014B-4AC6-8E6B-E204CBC0FB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BCFAC-6A2C-45EB-8DCE-92D0F2674035}" type="datetimeFigureOut">
              <a:rPr lang="ru-RU" smtClean="0"/>
              <a:t>02.06.2019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16C5-014B-4AC6-8E6B-E204CBC0FB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BCFAC-6A2C-45EB-8DCE-92D0F2674035}" type="datetimeFigureOut">
              <a:rPr lang="ru-RU" smtClean="0"/>
              <a:t>02.06.2019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16C5-014B-4AC6-8E6B-E204CBC0FB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6EBCFAC-6A2C-45EB-8DCE-92D0F2674035}" type="datetimeFigureOut">
              <a:rPr lang="ru-RU" smtClean="0"/>
              <a:t>02.06.2019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B4F16C5-014B-4AC6-8E6B-E204CBC0FB5B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500" advClick="0" advTm="1000">
        <p14:reveal/>
      </p:transition>
    </mc:Choice>
    <mc:Fallback xmlns="">
      <p:transition spd="slow" advClick="0" advTm="100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BCFAC-6A2C-45EB-8DCE-92D0F2674035}" type="datetimeFigureOut">
              <a:rPr lang="ru-RU" smtClean="0"/>
              <a:t>02.06.2019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16C5-014B-4AC6-8E6B-E204CBC0FB5B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BCFAC-6A2C-45EB-8DCE-92D0F2674035}" type="datetimeFigureOut">
              <a:rPr lang="ru-RU" smtClean="0"/>
              <a:t>02.06.2019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16C5-014B-4AC6-8E6B-E204CBC0FB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BCFAC-6A2C-45EB-8DCE-92D0F2674035}" type="datetimeFigureOut">
              <a:rPr lang="ru-RU" smtClean="0"/>
              <a:t>02.06.2019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16C5-014B-4AC6-8E6B-E204CBC0FB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BCFAC-6A2C-45EB-8DCE-92D0F2674035}" type="datetimeFigureOut">
              <a:rPr lang="ru-RU" smtClean="0"/>
              <a:t>02.06.2019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16C5-014B-4AC6-8E6B-E204CBC0FB5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500" advClick="0" advTm="1000">
        <p14:reveal/>
      </p:transition>
    </mc:Choice>
    <mc:Fallback xmlns="">
      <p:transition spd="slow" advClick="0" advTm="1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BCFAC-6A2C-45EB-8DCE-92D0F2674035}" type="datetimeFigureOut">
              <a:rPr lang="ru-RU" smtClean="0"/>
              <a:t>02.06.2019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16C5-014B-4AC6-8E6B-E204CBC0FB5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500" advClick="0" advTm="1000">
        <p14:reveal/>
      </p:transition>
    </mc:Choice>
    <mc:Fallback xmlns="">
      <p:transition spd="slow" advClick="0" advTm="1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16C5-014B-4AC6-8E6B-E204CBC0FB5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BCFAC-6A2C-45EB-8DCE-92D0F2674035}" type="datetimeFigureOut">
              <a:rPr lang="ru-RU" smtClean="0"/>
              <a:t>02.06.2019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500" advClick="0" advTm="1000">
        <p14:reveal/>
      </p:transition>
    </mc:Choice>
    <mc:Fallback xmlns="">
      <p:transition spd="slow" advClick="0" advTm="1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BCFAC-6A2C-45EB-8DCE-92D0F2674035}" type="datetimeFigureOut">
              <a:rPr lang="ru-RU" smtClean="0"/>
              <a:t>02.06.2019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16C5-014B-4AC6-8E6B-E204CBC0FB5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500" advClick="0" advTm="1000">
        <p14:reveal/>
      </p:transition>
    </mc:Choice>
    <mc:Fallback xmlns="">
      <p:transition spd="slow" advClick="0" advTm="1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BCFAC-6A2C-45EB-8DCE-92D0F2674035}" type="datetimeFigureOut">
              <a:rPr lang="ru-RU" smtClean="0"/>
              <a:t>02.06.2019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16C5-014B-4AC6-8E6B-E204CBC0FB5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500" advClick="0" advTm="1000">
        <p14:reveal/>
      </p:transition>
    </mc:Choice>
    <mc:Fallback xmlns="">
      <p:transition spd="slow" advClick="0" advTm="1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6EBCFAC-6A2C-45EB-8DCE-92D0F2674035}" type="datetimeFigureOut">
              <a:rPr lang="ru-RU" smtClean="0"/>
              <a:t>02.06.2019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B4F16C5-014B-4AC6-8E6B-E204CBC0FB5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500" advClick="0" advTm="1000">
        <p14:reveal/>
      </p:transition>
    </mc:Choice>
    <mc:Fallback xmlns="">
      <p:transition spd="slow" advClick="0" advTm="1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BCFAC-6A2C-45EB-8DCE-92D0F2674035}" type="datetimeFigureOut">
              <a:rPr lang="ru-RU" smtClean="0"/>
              <a:t>02.06.2019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B4F16C5-014B-4AC6-8E6B-E204CBC0FB5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500" advClick="0" advTm="1000">
        <p14:reveal/>
      </p:transition>
    </mc:Choice>
    <mc:Fallback xmlns="">
      <p:transition spd="slow" advClick="0" advTm="1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6EBCFAC-6A2C-45EB-8DCE-92D0F2674035}" type="datetimeFigureOut">
              <a:rPr lang="ru-RU" smtClean="0"/>
              <a:t>02.06.2019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B4F16C5-014B-4AC6-8E6B-E204CBC0FB5B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mc:AlternateContent xmlns:mc="http://schemas.openxmlformats.org/markup-compatibility/2006" xmlns:p14="http://schemas.microsoft.com/office/powerpoint/2010/main">
    <mc:Choice Requires="p14">
      <p:transition spd="slow" p14:dur="5500" advClick="0" advTm="1000">
        <p14:reveal/>
      </p:transition>
    </mc:Choice>
    <mc:Fallback xmlns="">
      <p:transition spd="slow" advClick="0" advTm="1000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6EBCFAC-6A2C-45EB-8DCE-92D0F2674035}" type="datetimeFigureOut">
              <a:rPr lang="ru-RU" smtClean="0"/>
              <a:t>02.06.2019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B4F16C5-014B-4AC6-8E6B-E204CBC0FB5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74" r:id="rId1"/>
    <p:sldLayoutId id="2147484075" r:id="rId2"/>
    <p:sldLayoutId id="2147484076" r:id="rId3"/>
    <p:sldLayoutId id="2147484077" r:id="rId4"/>
    <p:sldLayoutId id="2147484078" r:id="rId5"/>
    <p:sldLayoutId id="2147484079" r:id="rId6"/>
    <p:sldLayoutId id="2147484080" r:id="rId7"/>
    <p:sldLayoutId id="2147484081" r:id="rId8"/>
    <p:sldLayoutId id="2147484082" r:id="rId9"/>
    <p:sldLayoutId id="2147484083" r:id="rId10"/>
    <p:sldLayoutId id="2147484084" r:id="rId11"/>
  </p:sldLayoutIdLst>
  <mc:AlternateContent xmlns:mc="http://schemas.openxmlformats.org/markup-compatibility/2006" xmlns:p14="http://schemas.microsoft.com/office/powerpoint/2010/main">
    <mc:Choice Requires="p14">
      <p:transition spd="slow" p14:dur="55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260648"/>
            <a:ext cx="4248472" cy="5328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23528" y="5661248"/>
            <a:ext cx="85689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М. И. Глинка – «творец» русской музыки</a:t>
            </a:r>
            <a:r>
              <a:rPr lang="ru-RU" sz="3200" dirty="0" smtClean="0"/>
              <a:t>.</a:t>
            </a:r>
          </a:p>
          <a:p>
            <a:r>
              <a:rPr lang="ru-RU" sz="3200" b="1" dirty="0" smtClean="0"/>
              <a:t>                               (1804 – 1857)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309441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3242" y="404664"/>
            <a:ext cx="3769046" cy="5544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6039984"/>
            <a:ext cx="45719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Евгения Андреевна Глинка</a:t>
            </a:r>
            <a:endParaRPr lang="ru-RU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932040" y="6043027"/>
            <a:ext cx="43204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Иван Николаевич Глинка</a:t>
            </a:r>
            <a:endParaRPr lang="ru-RU" sz="2400" b="1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404664"/>
            <a:ext cx="4176464" cy="5544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2080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64906"/>
            <a:ext cx="4320480" cy="547743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64906"/>
            <a:ext cx="4077123" cy="554360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-468560" y="5842337"/>
            <a:ext cx="915962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                  </a:t>
            </a:r>
            <a:r>
              <a:rPr lang="ru-RU" sz="2800" b="1" dirty="0" smtClean="0"/>
              <a:t>А.С. Пушкин посвятил стихотворение </a:t>
            </a:r>
          </a:p>
          <a:p>
            <a:r>
              <a:rPr lang="ru-RU" sz="2800" b="1" dirty="0" smtClean="0"/>
              <a:t>               «Я помню чудное  мгновенье» Анне Керн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594986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373697"/>
            <a:ext cx="4104456" cy="550357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5892776"/>
            <a:ext cx="101166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      </a:t>
            </a:r>
            <a:r>
              <a:rPr lang="ru-RU" sz="2800" b="1" dirty="0" smtClean="0"/>
              <a:t>М. И. Глинка посвятил музыку дочери  А.П. Керн –</a:t>
            </a:r>
          </a:p>
          <a:p>
            <a:r>
              <a:rPr lang="ru-RU" sz="2800" b="1" dirty="0" smtClean="0"/>
              <a:t>                                    Екатерине Керн</a:t>
            </a:r>
            <a:endParaRPr lang="ru-RU" sz="2800" b="1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3710" y="373697"/>
            <a:ext cx="4198290" cy="528755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7024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00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2_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10351</TotalTime>
  <Words>58</Words>
  <Application>Microsoft Office PowerPoint</Application>
  <PresentationFormat>Экран (4:3)</PresentationFormat>
  <Paragraphs>11</Paragraphs>
  <Slides>4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4</vt:i4>
      </vt:variant>
    </vt:vector>
  </HeadingPairs>
  <TitlesOfParts>
    <vt:vector size="11" baseType="lpstr">
      <vt:lpstr>Calibri</vt:lpstr>
      <vt:lpstr>Constantia</vt:lpstr>
      <vt:lpstr>Franklin Gothic Book</vt:lpstr>
      <vt:lpstr>Franklin Gothic Medium</vt:lpstr>
      <vt:lpstr>Wingdings 2</vt:lpstr>
      <vt:lpstr>2_Бумажная</vt:lpstr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Zolotov</dc:creator>
  <cp:lastModifiedBy>Лариса</cp:lastModifiedBy>
  <cp:revision>476</cp:revision>
  <dcterms:created xsi:type="dcterms:W3CDTF">2012-01-05T18:13:05Z</dcterms:created>
  <dcterms:modified xsi:type="dcterms:W3CDTF">2019-06-02T15:55:37Z</dcterms:modified>
</cp:coreProperties>
</file>