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59" r:id="rId6"/>
    <p:sldId id="261" r:id="rId7"/>
    <p:sldId id="262" r:id="rId8"/>
    <p:sldId id="260" r:id="rId9"/>
    <p:sldId id="263" r:id="rId10"/>
    <p:sldId id="265" r:id="rId11"/>
    <p:sldId id="267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3884C89-4148-447B-99B5-794D4AD1474F}" type="datetimeFigureOut">
              <a:rPr lang="ru-RU" smtClean="0"/>
              <a:t>02.02.2019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E47AFE1-1212-484E-BE1B-66E316CF08B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Открытый урок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математики и СБО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6440760" cy="148972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«Среднее арифметическое и бюджет семьи»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9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Зарплата папы – 13 400 рублей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Зарплата мамы – 11 300 рублей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Стипендия дочки – 600 рублей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рублей в среднем приходится на одного члена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если семья состоит из четырех человек?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53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Коммунальные услуги – 3500 рублей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Электроэнергия – 437 рублей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Газ – 480 рублей 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Питание – 12000 рублей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Чему равны расходы семьи ?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50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.F59FA5ACC2E24C5\Local Settings\Temporary Internet Files\Content.IE5\U5ILINYH\MPj04089570000[1]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86492"/>
            <a:ext cx="1915754" cy="66225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2" name="Скругленный прямоугольник 21"/>
          <p:cNvSpPr/>
          <p:nvPr/>
        </p:nvSpPr>
        <p:spPr>
          <a:xfrm>
            <a:off x="2325006" y="692150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ДОХОДЫ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350209" y="692150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РАСХОДЫ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44418" y="872170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325006" y="2363031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ДОХОДЫ</a:t>
            </a: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343506" y="3515556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ДОХОДЫ</a:t>
            </a:r>
            <a:endParaRPr lang="ru-RU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325006" y="4703006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ДОХОДЫ</a:t>
            </a:r>
            <a:endParaRPr lang="ru-RU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350209" y="2363031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РАСХОДЫ</a:t>
            </a:r>
            <a:endParaRPr lang="ru-RU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350209" y="3444119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РАСХОДЫ</a:t>
            </a: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350209" y="4703006"/>
            <a:ext cx="237626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РАСХОДЫ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344418" y="2543051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344418" y="3695576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&gt;</a:t>
            </a:r>
            <a:endParaRPr lang="ru-RU" sz="36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5344418" y="4883026"/>
            <a:ext cx="5760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&lt;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78116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16002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17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612068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 обобщения и систематизации знаний.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Общая дидактическая цель: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создать условия для повторения, закрепления знаний и умений нахождения среднего арифметического и ведения семейного бюджета. 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по содержанию урока: 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создать условия для закрепления знаний и умений по теме «Среднее арифметическое»;</a:t>
            </a:r>
          </a:p>
          <a:p>
            <a:pPr marL="0" indent="0">
              <a:buNone/>
            </a:pP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коррекционно-развивающие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создать условия для познавательной деятельности через межпредметные связи, способствовать развитию умения устанавливать причинно-следственные связи, делать выводы, обобщения, развивать устную речь;</a:t>
            </a:r>
          </a:p>
          <a:p>
            <a:pPr marL="0" indent="0">
              <a:buNone/>
            </a:pP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 </a:t>
            </a:r>
            <a:r>
              <a:rPr lang="ru-RU" sz="3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прививать интерес к предмету, воспитывать личностные качества (трудолюбие, дисциплина, самостоятельность).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37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48245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счастье, любовь и удача,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летом поездки на дачу,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праздник, семейные даты,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Подарки, покупки, приятные траты,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Рожденье детей, первый шаг, первый лепет,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Мечты о хорошем, волненье и трепет,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труд, друг о друге забота,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много домашней работы.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важно!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Семья – это сложно!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счастливо жить одному не возможно!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78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08912" cy="374441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Среднее арифметическое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то, которое располагается в середине карты государства Арифметики!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Среднее арифметическое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число, которое получают с помощью сложения нескольких чисел.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Среднее арифметическое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число среднее по величине, которое получают с помощью арифметических действий сложения и деления.  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89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Зашифрованное слово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96002871"/>
              </p:ext>
            </p:extLst>
          </p:nvPr>
        </p:nvGraphicFramePr>
        <p:xfrm>
          <a:off x="755574" y="1600200"/>
          <a:ext cx="7931262" cy="1728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877"/>
                <a:gridCol w="1321877"/>
                <a:gridCol w="1321877"/>
                <a:gridCol w="1321877"/>
                <a:gridCol w="1321877"/>
                <a:gridCol w="1321877"/>
              </a:tblGrid>
              <a:tr h="864096">
                <a:tc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243</a:t>
                      </a:r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/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44</a:t>
                      </a:r>
                      <a:endParaRPr lang="ru-RU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l"/>
                      <a:endParaRPr lang="ru-RU" b="1" dirty="0" smtClean="0"/>
                    </a:p>
                    <a:p>
                      <a:pPr algn="ctr"/>
                      <a:r>
                        <a:rPr lang="ru-RU" b="1" dirty="0" smtClean="0"/>
                        <a:t>120,3</a:t>
                      </a:r>
                      <a:endParaRPr lang="ru-RU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/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3110</a:t>
                      </a:r>
                      <a:endParaRPr lang="ru-RU" sz="18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/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2081</a:t>
                      </a:r>
                      <a:endParaRPr lang="ru-RU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/>
                      </a:r>
                      <a:br>
                        <a:rPr lang="ru-RU" b="1" dirty="0" smtClean="0"/>
                      </a:br>
                      <a:r>
                        <a:rPr lang="ru-RU" b="1" dirty="0" smtClean="0"/>
                        <a:t>12930</a:t>
                      </a:r>
                      <a:endParaRPr lang="ru-RU" b="1" dirty="0"/>
                    </a:p>
                  </a:txBody>
                  <a:tcPr marL="43833" marR="43833"/>
                </a:tc>
              </a:tr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Ю</a:t>
                      </a:r>
                      <a:endParaRPr lang="ru-RU" sz="24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Б</a:t>
                      </a:r>
                      <a:endParaRPr lang="ru-RU" sz="24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Ж</a:t>
                      </a:r>
                      <a:endParaRPr lang="ru-RU" sz="24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Т</a:t>
                      </a:r>
                      <a:endParaRPr lang="ru-RU" sz="24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Д</a:t>
                      </a:r>
                      <a:endParaRPr lang="ru-RU" sz="2400" b="1" dirty="0"/>
                    </a:p>
                  </a:txBody>
                  <a:tcPr marL="43833" marR="438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/>
                      </a:r>
                      <a:br>
                        <a:rPr lang="ru-RU" sz="2400" b="1" dirty="0" smtClean="0"/>
                      </a:br>
                      <a:r>
                        <a:rPr lang="ru-RU" sz="2400" b="1" dirty="0" smtClean="0"/>
                        <a:t>Е</a:t>
                      </a:r>
                      <a:endParaRPr lang="ru-RU" sz="2400" b="1" dirty="0"/>
                    </a:p>
                  </a:txBody>
                  <a:tcPr marL="43833" marR="43833"/>
                </a:tc>
              </a:tr>
            </a:tbl>
          </a:graphicData>
        </a:graphic>
      </p:graphicFrame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755576" y="3573016"/>
            <a:ext cx="7920880" cy="26928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1                           Буква 2                            Буква 3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26, 34, 62, 54                  143, 402, 184                   1420, 2742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4                           Буква 5                            Буква 6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79, 235, 47                      22100, 3760                     3457, 4148, 						        1725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78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251520" y="412068"/>
            <a:ext cx="8670736" cy="16127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Семейный бюджет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сумма доходов и расходов за определенный период времени.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817054" y="1556792"/>
            <a:ext cx="338437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Бюджет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4149080"/>
            <a:ext cx="338437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Доходы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34468" y="4149080"/>
            <a:ext cx="338437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Расходы </a:t>
            </a:r>
            <a:r>
              <a:rPr lang="ru-RU" dirty="0" smtClean="0"/>
              <a:t> 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6" idx="2"/>
            <a:endCxn id="8" idx="0"/>
          </p:cNvCxnSpPr>
          <p:nvPr/>
        </p:nvCxnSpPr>
        <p:spPr>
          <a:xfrm flipH="1">
            <a:off x="2159732" y="2492896"/>
            <a:ext cx="2349510" cy="1656184"/>
          </a:xfrm>
          <a:prstGeom prst="straightConnector1">
            <a:avLst/>
          </a:prstGeom>
          <a:ln w="44450" cap="rnd">
            <a:bevel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  <a:endCxn id="9" idx="0"/>
          </p:cNvCxnSpPr>
          <p:nvPr/>
        </p:nvCxnSpPr>
        <p:spPr>
          <a:xfrm>
            <a:off x="4509242" y="2492896"/>
            <a:ext cx="2317414" cy="1656184"/>
          </a:xfrm>
          <a:prstGeom prst="straightConnector1">
            <a:avLst/>
          </a:prstGeom>
          <a:ln w="44450" cap="rnd">
            <a:bevel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657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95536" y="836712"/>
            <a:ext cx="8136904" cy="4526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деньги, которые поступают в семью.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чего складываются доходы семьи?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зарплата 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пенсия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стипендия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пособия 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доходы отличного хозяйства </a:t>
            </a:r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63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19256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это деньги, которые тратятся из бюджета семьи.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что расходуются деньги в семье? Какие бывают расходы? 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обязательные</a:t>
            </a: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текущие</a:t>
            </a: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семейного бюджета: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проезда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оплата жилья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коммунальные услуги 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покупка одежды, обуви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b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траховые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82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2196752" y="709949"/>
            <a:ext cx="20882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Без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194638" y="2132856"/>
            <a:ext cx="20882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расчета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194638" y="3664496"/>
            <a:ext cx="20882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жить –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540552" y="3219872"/>
            <a:ext cx="20882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губить!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9396536" y="1592796"/>
            <a:ext cx="2088232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себя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8293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0.00046 C 0.00989 4.07407E-6 0.01979 4.07407E-6 0.02969 -0.00116 C 0.03455 -0.00162 0.0441 -0.00394 0.0441 -0.00371 C 0.15278 -0.00232 0.11476 -0.00487 0.16423 0.00185 C 0.16632 0.00277 0.16823 0.00416 0.17048 0.00486 C 0.17257 0.00555 0.17482 0.00532 0.17673 0.00625 C 0.18177 0.00856 0.18611 0.01203 0.1908 0.01458 C 0.19757 0.02291 0.20503 0.03125 0.2158 0.03495 C 0.22413 0.04236 0.2276 0.04189 0.23298 0.05185 C 0.23403 0.05694 0.2375 0.06157 0.23767 0.06643 C 0.23976 0.1037 0.22083 0.15185 0.25816 0.17662 C 0.26649 0.18865 0.28177 0.19907 0.29566 0.20532 C 0.29739 0.20625 0.29844 0.20787 0.30052 0.2081 C 0.30833 0.20902 0.31597 0.2081 0.32396 0.2081 L 0.33472 0.21273 " pathEditMode="relative" rAng="0" ptsTypes="fffffffffffff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6" y="103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288 0.0051 C 0.04618 0.01644 0.05312 0.02362 0.05937 0.03334 C 0.06805 0.0463 0.07725 0.06065 0.08819 0.07061 C 0.09496 0.07663 0.10225 0.08195 0.10833 0.08843 C 0.11388 0.09445 0.11875 0.10209 0.12586 0.10649 C 0.12968 0.10903 0.1342 0.11088 0.13802 0.11413 C 0.15555 0.12871 0.13541 0.11922 0.1559 0.12686 C 0.18975 0.15348 0.22899 0.16621 0.26996 0.16922 C 0.30486 0.175 0.34027 0.18056 0.37552 0.18334 C 0.40121 0.19051 0.4217 0.18797 0.45034 0.18727 C 0.45937 0.18519 0.46493 0.17801 0.47395 0.1757 C 0.47847 0.17084 0.48368 0.16899 0.48958 0.16667 C 0.496 0.15996 0.50243 0.15417 0.50937 0.14885 C 0.51319 0.14607 0.52048 0.14098 0.52048 0.14121 C 0.52743 0.13125 0.53645 0.12269 0.546 0.11667 C 0.55086 0.11366 0.55642 0.11227 0.56041 0.10764 C 0.56805 0.09908 0.5684 0.08658 0.57361 0.07686 C 0.57638 0.05672 0.57829 0.03843 0.57829 0.01806 " pathEditMode="relative" rAng="0" ptsTypes="fffffffffffffffff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71" y="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C 0.00747 -0.0081 0.01302 -0.0162 0.02118 -0.02291 C 0.02378 -0.025 0.02587 -0.02824 0.02882 -0.0294 C 0.03229 -0.03078 0.03941 -0.03333 0.03941 -0.03333 C 0.04514 -0.03287 0.05104 -0.03287 0.05677 -0.03194 C 0.07049 -0.02963 0.08542 -0.01366 0.09809 -0.00625 C 0.1125 0.00209 0.12813 0.00764 0.14236 0.01667 C 0.175 0.03727 0.21215 0.05417 0.24792 0.06158 C 0.26979 0.07384 0.29201 0.08079 0.31545 0.08334 C 0.32795 0.08658 0.34028 0.08797 0.35295 0.08982 C 0.38004 0.1 0.40486 0.09422 0.43455 0.09375 C 0.45417 0.08588 0.43993 0.09097 0.47396 0.08334 C 0.48351 0.08125 0.49236 0.07732 0.50191 0.0757 C 0.51962 0.06852 0.53872 0.06459 0.55573 0.05509 C 0.58142 0.04074 0.60712 0.0213 0.625 -0.00764 C 0.62674 -0.01041 0.6283 -0.01366 0.62986 -0.01666 C 0.63351 -0.02384 0.63629 -0.03171 0.64045 -0.03842 C 0.6566 -0.06481 0.66927 -0.09953 0.68177 -0.1294 C 0.68802 -0.14398 0.69774 -0.17153 0.71059 -0.17824 C 0.72014 -0.19583 0.73351 -0.21273 0.75 -0.21782 C 0.75608 -0.22315 0.76337 -0.22477 0.77014 -0.22824 C 0.77847 -0.23264 0.78646 -0.24097 0.79514 -0.24352 C 0.80243 -0.2493 0.81129 -0.25532 0.81927 -0.25903 C 0.82483 -0.26435 0.83108 -0.26852 0.83559 -0.27569 C 0.83802 -0.2794 0.84236 -0.28703 0.84236 -0.28703 C 0.8467 -0.31366 0.83889 -0.31921 0.82118 -0.32176 C 0.80382 -0.32106 0.78646 -0.32106 0.76927 -0.31782 C 0.76719 -0.31597 0.76458 -0.31597 0.7625 -0.31412 C 0.75868 -0.31065 0.75556 -0.30023 0.75382 -0.29491 C 0.7526 -0.28356 0.75156 -0.27315 0.75087 -0.26157 C 0.75208 -0.24861 0.7526 -0.21389 0.75955 -0.19606 C 0.78056 -0.14259 0.81198 -0.11643 0.85573 -0.11018 C 0.8842 -0.11227 0.88958 -0.10555 0.90295 -0.13078 C 0.90417 -0.13588 0.90573 -0.14074 0.90677 -0.14606 C 0.90504 -0.19491 0.90747 -0.1831 0.86632 -0.18449 C 0.84983 -0.19051 0.85486 -0.21041 0.85486 -0.23078 L 0.86337 -0.25254 " pathEditMode="relative" ptsTypes="fffffffffffffffffffffffffffffffffff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C -0.02934 0.00486 -0.05816 0.01736 -0.0875 0.02431 C -0.10139 0.03241 -0.11771 0.03889 -0.12986 0.05139 C -0.1316 0.05324 -0.13281 0.05579 -0.13455 0.05764 C -0.13958 0.06273 -0.15 0.07176 -0.15 0.07176 C -0.15191 0.0757 -0.1533 0.0801 -0.15573 0.08334 C -0.16076 0.09028 -0.16753 0.09491 -0.17205 0.10255 C -0.18212 0.11991 -0.19392 0.13519 -0.20382 0.15255 C -0.21892 0.1794 -0.23212 0.21019 -0.24809 0.23588 C -0.26354 0.26065 -0.28819 0.2794 -0.30764 0.29746 C -0.31441 0.30371 -0.32014 0.31158 -0.32691 0.31806 C -0.33958 0.3301 -0.3526 0.34098 -0.36545 0.35255 C -0.39826 0.38195 -0.43003 0.41366 -0.4625 0.44352 C -0.48594 0.46505 -0.49983 0.48056 -0.52882 0.49607 C -0.56389 0.51459 -0.59809 0.52917 -0.63368 0.54607 C -0.6408 0.54954 -0.64809 0.55209 -0.65486 0.55648 C -0.66354 0.56204 -0.67187 0.56829 -0.68073 0.57315 C -0.72066 0.59422 -0.76267 0.61343 -0.80573 0.61922 C -0.8099 0.61667 -0.81493 0.61598 -0.81823 0.61158 C -0.82118 0.60764 -0.82101 0.58172 -0.82205 0.5757 C -0.82257 0.57246 -0.82431 0.56991 -0.825 0.56667 C -0.8283 0.55278 -0.83038 0.53912 -0.83455 0.5257 C -0.84028 0.48357 -0.84896 0.44121 -0.8625 0.40255 C -0.86806 0.38658 -0.87309 0.36158 -0.88264 0.34885 C -0.89184 0.33658 -0.90729 0.33519 -0.91632 0.32315 " pathEditMode="relative" ptsTypes="ffffffffffffffffffffffff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C 0.00035 -0.00394 0.00139 -0.00764 0.00104 -0.01158 C 0.00069 -0.01482 -0.00451 -0.02454 -0.00573 -0.02709 C -0.01233 -0.04051 -0.02622 -0.06575 -0.03854 -0.07061 C -0.04375 -0.07524 -0.04514 -0.07662 -0.05104 -0.07825 C -0.05694 -0.08218 -0.06285 -0.08588 -0.06927 -0.08727 C -0.08385 -0.09514 -0.10087 -0.09607 -0.11632 -0.09746 C -0.13802 -0.10186 -0.15868 -0.10834 -0.18073 -0.11042 C -0.22118 -0.1088 -0.20434 -0.11274 -0.22205 -0.10533 C -0.23785 -0.09121 -0.2474 -0.0713 -0.25868 -0.05139 C -0.26997 -0.03125 -0.28212 -0.0132 -0.29323 0.00763 C -0.33802 0.0912 -0.36615 0.18402 -0.39809 0.27685 C -0.40903 0.30879 -0.4276 0.33703 -0.43854 0.36921 C -0.4599 0.4324 -0.43906 0.38333 -0.45382 0.41666 C -0.45486 0.42222 -0.4559 0.43194 -0.45868 0.43194 C -0.46007 0.43194 -0.45937 0.42847 -0.45955 0.42685 C -0.46024 0.42175 -0.46059 0.41643 -0.46146 0.41134 C -0.46441 0.39444 -0.4717 0.37731 -0.47882 0.36273 C -0.48594 0.34814 -0.49358 0.33449 -0.50104 0.32037 C -0.51181 0.3 -0.50365 0.30995 -0.51823 0.28703 C -0.52274 0.27986 -0.52812 0.26527 -0.53368 0.26018 C -0.53698 0.25717 -0.53646 0.25902 -0.53646 0.25509 " pathEditMode="relative" ptsTypes="fffffffffffffffffffff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131</TotalTime>
  <Words>190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Открытый урок  математики и СБО</vt:lpstr>
      <vt:lpstr>Презентация PowerPoint</vt:lpstr>
      <vt:lpstr>Презентация PowerPoint</vt:lpstr>
      <vt:lpstr>Презентация PowerPoint</vt:lpstr>
      <vt:lpstr>Зашифрованное слово </vt:lpstr>
      <vt:lpstr>Презентация PowerPoint</vt:lpstr>
      <vt:lpstr>Презентация PowerPoint</vt:lpstr>
      <vt:lpstr>Презентация PowerPoint</vt:lpstr>
      <vt:lpstr>Пословица </vt:lpstr>
      <vt:lpstr>Задача 1</vt:lpstr>
      <vt:lpstr>Задача 2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математики и СБО</dc:title>
  <dc:creator>Admin</dc:creator>
  <cp:lastModifiedBy>Admin</cp:lastModifiedBy>
  <cp:revision>16</cp:revision>
  <dcterms:created xsi:type="dcterms:W3CDTF">2019-01-28T18:35:01Z</dcterms:created>
  <dcterms:modified xsi:type="dcterms:W3CDTF">2019-02-02T03:48:37Z</dcterms:modified>
</cp:coreProperties>
</file>