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Проект Солнце, Земля и Луна</a:t>
            </a:r>
            <a:endParaRPr lang="ru-RU" b="1" i="1" dirty="0"/>
          </a:p>
        </p:txBody>
      </p:sp>
      <p:pic>
        <p:nvPicPr>
          <p:cNvPr id="6" name="Содержимое 5" descr="IMG_692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lum bright="-2000" contrast="-4000"/>
          </a:blip>
          <a:stretch>
            <a:fillRect/>
          </a:stretch>
        </p:blipFill>
        <p:spPr>
          <a:xfrm>
            <a:off x="1345360" y="1600200"/>
            <a:ext cx="6453279" cy="4525963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Солнце, Земля и Луна</a:t>
            </a:r>
            <a:endParaRPr lang="ru-RU" b="1" i="1" dirty="0"/>
          </a:p>
        </p:txBody>
      </p:sp>
      <p:pic>
        <p:nvPicPr>
          <p:cNvPr id="4" name="Содержимое 3" descr="shutterstock_250729213_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27584" y="1455522"/>
            <a:ext cx="7436688" cy="478179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Космос</a:t>
            </a:r>
            <a:endParaRPr lang="ru-RU" b="1" i="1" dirty="0"/>
          </a:p>
        </p:txBody>
      </p:sp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83568" y="1628800"/>
            <a:ext cx="7848872" cy="453650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Астрономия – </a:t>
            </a:r>
            <a:r>
              <a:rPr lang="ru-RU" i="1" dirty="0" smtClean="0"/>
              <a:t>наука изучающая вселенную</a:t>
            </a:r>
            <a:endParaRPr lang="ru-RU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 smtClean="0"/>
              <a:t>Астрономическая обсерватория</a:t>
            </a:r>
            <a:endParaRPr lang="ru-RU" i="1" dirty="0"/>
          </a:p>
        </p:txBody>
      </p:sp>
      <p:pic>
        <p:nvPicPr>
          <p:cNvPr id="7" name="Содержимое 6" descr="astronoblog-trail4_0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420889"/>
            <a:ext cx="4040188" cy="3672407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i="1" dirty="0" smtClean="0"/>
              <a:t>Телескоп</a:t>
            </a:r>
            <a:endParaRPr lang="ru-RU" i="1" dirty="0"/>
          </a:p>
        </p:txBody>
      </p:sp>
      <p:pic>
        <p:nvPicPr>
          <p:cNvPr id="8" name="Содержимое 7" descr="original-1024x576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645025" y="2420888"/>
            <a:ext cx="4041775" cy="367240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Белка и Стрелка</a:t>
            </a:r>
            <a:endParaRPr lang="ru-RU" b="1" i="1" dirty="0"/>
          </a:p>
        </p:txBody>
      </p:sp>
      <p:pic>
        <p:nvPicPr>
          <p:cNvPr id="10" name="Содержимое 9" descr="wp-content%2Fuploads%2F2014%2F10%2FSoviet-25.jpg%2Foriginal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648199" y="1790032"/>
            <a:ext cx="3840801" cy="3943223"/>
          </a:xfrm>
        </p:spPr>
      </p:pic>
      <p:pic>
        <p:nvPicPr>
          <p:cNvPr id="9" name="Содержимое 8" descr="ZUsD7GwpCfM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260817" y="1844824"/>
            <a:ext cx="4234983" cy="3857821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Первые космонавты</a:t>
            </a:r>
            <a:endParaRPr lang="ru-RU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 dirty="0" smtClean="0"/>
              <a:t>Юрий Алексеевич Гагарин</a:t>
            </a:r>
            <a:endParaRPr lang="ru-RU" i="1" dirty="0"/>
          </a:p>
        </p:txBody>
      </p:sp>
      <p:pic>
        <p:nvPicPr>
          <p:cNvPr id="7" name="Содержимое 6" descr="beee5198a52d209ff10c42971d39742d.jpe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861776" y="2174875"/>
            <a:ext cx="3231036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 smtClean="0"/>
              <a:t>Валентина Владимировна Терешкова </a:t>
            </a:r>
            <a:endParaRPr lang="ru-RU" i="1" dirty="0"/>
          </a:p>
        </p:txBody>
      </p:sp>
      <p:pic>
        <p:nvPicPr>
          <p:cNvPr id="8" name="Содержимое 7" descr="338dc68c8583285b826d77694bc367b7--russia-army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5312731" y="2174875"/>
            <a:ext cx="2706362" cy="395128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500" b="1" i="1" dirty="0" smtClean="0"/>
              <a:t>Солнечная система</a:t>
            </a:r>
            <a:endParaRPr lang="ru-RU" sz="4500" b="1" i="1" dirty="0"/>
          </a:p>
        </p:txBody>
      </p:sp>
      <p:pic>
        <p:nvPicPr>
          <p:cNvPr id="6" name="Содержимое 5" descr="planeti-solnechnoy-sistemi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966516"/>
            <a:ext cx="8229600" cy="379333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79686"/>
          </a:xfrm>
        </p:spPr>
        <p:txBody>
          <a:bodyPr>
            <a:noAutofit/>
          </a:bodyPr>
          <a:lstStyle/>
          <a:p>
            <a:pPr algn="ctr"/>
            <a:r>
              <a:rPr lang="ru-RU" sz="5400" i="1" dirty="0" smtClean="0"/>
              <a:t>Солнце</a:t>
            </a:r>
            <a:endParaRPr lang="ru-RU" sz="5400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124744"/>
            <a:ext cx="3384376" cy="5544616"/>
          </a:xfrm>
        </p:spPr>
        <p:txBody>
          <a:bodyPr>
            <a:noAutofit/>
          </a:bodyPr>
          <a:lstStyle/>
          <a:p>
            <a:r>
              <a:rPr lang="ru-RU" sz="1600" dirty="0" err="1" smtClean="0"/>
              <a:t>Со́лнце</a:t>
            </a:r>
            <a:r>
              <a:rPr lang="ru-RU" sz="1600" dirty="0" smtClean="0"/>
              <a:t> — одна из звёзд нашей Галактики (Млечный Путь) и единственная звезда Солнечной системы. Вокруг Солнца обращаются другие объекты этой системы: планеты и их спутники, карликовые планеты и их спутники, астероиды, метеороиды, </a:t>
            </a:r>
          </a:p>
          <a:p>
            <a:r>
              <a:rPr lang="ru-RU" sz="1600" dirty="0" smtClean="0"/>
              <a:t>кометы  и космическая пыль. Оно в миллион раз больше Земли. Среднее расстояние от Земли до Солнца – 149,6 млн. км. Световой луч доходит до Земли за 8 минут. Светило Солнечной системы невероятно горячее. На его поверхности температура 6000°С, а в центре – более 15 млн. градусов.</a:t>
            </a:r>
          </a:p>
          <a:p>
            <a:r>
              <a:rPr lang="ru-RU" sz="1600" dirty="0" smtClean="0"/>
              <a:t>Солнечное излучение поддерживает жизнь на Земле определяет климат. </a:t>
            </a:r>
            <a:endParaRPr lang="ru-RU" sz="1600" dirty="0"/>
          </a:p>
        </p:txBody>
      </p:sp>
      <p:pic>
        <p:nvPicPr>
          <p:cNvPr id="9" name="Содержимое 8" descr="солнце-космоса-2025888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851920" y="1011761"/>
            <a:ext cx="4918224" cy="472149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91654"/>
          </a:xfrm>
        </p:spPr>
        <p:txBody>
          <a:bodyPr>
            <a:noAutofit/>
          </a:bodyPr>
          <a:lstStyle/>
          <a:p>
            <a:r>
              <a:rPr lang="ru-RU" sz="4800" i="1" dirty="0" smtClean="0"/>
              <a:t>Земля</a:t>
            </a:r>
            <a:endParaRPr lang="ru-RU" sz="4800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692696"/>
            <a:ext cx="3528392" cy="5904656"/>
          </a:xfrm>
        </p:spPr>
        <p:txBody>
          <a:bodyPr>
            <a:noAutofit/>
          </a:bodyPr>
          <a:lstStyle/>
          <a:p>
            <a:r>
              <a:rPr lang="ru-RU" dirty="0" smtClean="0"/>
              <a:t>Земля – третья  по удаленности от Солнца планета Солнечной системы, самая крупная из планет земной группы, в которую входят также Меркурий, Венера и Марс. Пятая по диаметру и массе среди всех планет.  Две трети ее поверхности занято водой, а оставшаяся часть – суша. Наша планета самая красивая из всех планет. Только на Земле есть жизнь и все то многообразие, которое мы видим: небо, солнце, луна, звезды, облака, вода, горы, реки, моря, трава, деревья, птицы, звери и, конечно, люди, то есть мы с вами! </a:t>
            </a:r>
          </a:p>
          <a:p>
            <a:r>
              <a:rPr lang="ru-RU" dirty="0" smtClean="0"/>
              <a:t>Приблизительно 70,8 % поверхности планеты занимает Мировой океан, остальную часть поверхности занимают континенты и острова. На материках расположены реки, озёра, подземные воды и льды, вместе с Мировым океаном они составляют гидросферу. Земля образовалась из солнечной туманности около 4,54 миллиарда лет назад и вскоре после этого приобрела свой единственный естественный спутник — Луну. </a:t>
            </a:r>
          </a:p>
        </p:txBody>
      </p:sp>
      <p:pic>
        <p:nvPicPr>
          <p:cNvPr id="7" name="Содержимое 6" descr="a997636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669282" y="643731"/>
            <a:ext cx="5017517" cy="501751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91654"/>
          </a:xfrm>
        </p:spPr>
        <p:txBody>
          <a:bodyPr>
            <a:noAutofit/>
          </a:bodyPr>
          <a:lstStyle/>
          <a:p>
            <a:r>
              <a:rPr lang="ru-RU" sz="4400" i="1" dirty="0" smtClean="0"/>
              <a:t>Луна</a:t>
            </a:r>
            <a:endParaRPr lang="ru-RU" sz="4400" i="1" dirty="0"/>
          </a:p>
        </p:txBody>
      </p:sp>
      <p:pic>
        <p:nvPicPr>
          <p:cNvPr id="5" name="Содержимое 4" descr="moon00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826295" y="908721"/>
            <a:ext cx="4778153" cy="474965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692696"/>
            <a:ext cx="3286001" cy="5976664"/>
          </a:xfrm>
        </p:spPr>
        <p:txBody>
          <a:bodyPr/>
          <a:lstStyle/>
          <a:p>
            <a:r>
              <a:rPr lang="ru-RU" dirty="0" smtClean="0"/>
              <a:t>Луна́ — естественный спутник Земли. Самый близкий к Солнцу спутник планеты, так как у ближайших к Солнцу планет, Меркурия и Венеры, спутников нет. Второй по яркости объект на земном небосводе после Солнца и пятый по величине естественный спутник планеты Солнечной системы. Среднее расстояние между центрами Земли и Луны — 384 467 км. Луна является единственным внеземным астрономическим объектом, на котором побывал человек. Луна - единственное небесное тело, которое обращается вокруг Земли, если не считать искусственных спутников Земли, созданных человеком за последние годы. Луна непрерывно перемещается по звездному небу. промежуток времени, в течение которого Луна совершает полный оборот вокруг Земли по отношению к звездам, называется звездным  месяцем.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39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Проект Солнце, Земля и Луна</vt:lpstr>
      <vt:lpstr>Космос</vt:lpstr>
      <vt:lpstr>Астрономия – наука изучающая вселенную</vt:lpstr>
      <vt:lpstr>Белка и Стрелка</vt:lpstr>
      <vt:lpstr>Первые космонавты</vt:lpstr>
      <vt:lpstr>Солнечная система</vt:lpstr>
      <vt:lpstr>Солнце</vt:lpstr>
      <vt:lpstr>Земля</vt:lpstr>
      <vt:lpstr>Луна</vt:lpstr>
      <vt:lpstr>Солнце, Земля и Луна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Солнце, Земля и Луна</dc:title>
  <cp:lastModifiedBy>???? ???????</cp:lastModifiedBy>
  <cp:revision>3</cp:revision>
  <dcterms:modified xsi:type="dcterms:W3CDTF">2019-06-02T11:26:54Z</dcterms:modified>
</cp:coreProperties>
</file>