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4DF9D1-0A4F-465E-9F28-2F71E88FBE5F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EDC60-5877-4179-BDD8-5520AD6D7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EDC60-5877-4179-BDD8-5520AD6D77C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E65A524-FC95-48C3-A68D-6689FE56C79E}" type="datetimeFigureOut">
              <a:rPr lang="ru-RU" smtClean="0"/>
              <a:pPr/>
              <a:t>02.06.2019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75FDA97-1BD6-4B3E-BECC-D98888843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692696"/>
            <a:ext cx="6172200" cy="1894362"/>
          </a:xfrm>
        </p:spPr>
        <p:txBody>
          <a:bodyPr>
            <a:normAutofit/>
          </a:bodyPr>
          <a:lstStyle/>
          <a:p>
            <a:r>
              <a:rPr lang="ru-RU" dirty="0" smtClean="0"/>
              <a:t>Применение </a:t>
            </a:r>
            <a:r>
              <a:rPr lang="ru-RU" dirty="0" err="1" smtClean="0"/>
              <a:t>мнемотаблиц</a:t>
            </a:r>
            <a:r>
              <a:rPr lang="ru-RU" dirty="0" smtClean="0"/>
              <a:t> в развитии речи детей среднего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4653136"/>
            <a:ext cx="6172200" cy="2204864"/>
          </a:xfrm>
        </p:spPr>
        <p:txBody>
          <a:bodyPr/>
          <a:lstStyle/>
          <a:p>
            <a:pPr algn="r"/>
            <a:r>
              <a:rPr lang="ru-RU" dirty="0" smtClean="0"/>
              <a:t>Подготовила: </a:t>
            </a:r>
          </a:p>
          <a:p>
            <a:pPr algn="r"/>
            <a:r>
              <a:rPr lang="ru-RU" dirty="0" smtClean="0"/>
              <a:t>воспитатель высшей категории</a:t>
            </a:r>
          </a:p>
          <a:p>
            <a:pPr algn="r"/>
            <a:r>
              <a:rPr lang="ru-RU" dirty="0" smtClean="0"/>
              <a:t>Авилова Е.Е.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8424936" cy="5805264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детей увеличивается круг знаний об окружающем мире;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-Появляется желание пересказывать тексты, придумывать интересные истории;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-Появляется интерес к заучиванию стихов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-словарный запас выходит на более высокий уровень; -дети преодолевают робость, застенчивость, учатся свободно держаться перед аудиторией;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908720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 русским народным сказкам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836712"/>
            <a:ext cx="6552728" cy="579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7859216" cy="106613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Загадки: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92696"/>
            <a:ext cx="7931224" cy="578125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Рассматривание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Подробное объяснение педагогом каждого пункта.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Отгадывание загадки детьми. Загадка. Под соснами, под елками лежит мешок с иголками. (Ёж)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7" y="3140968"/>
            <a:ext cx="8280920" cy="2304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Опорные схемы для составления описательных рассказов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9803" y="1028700"/>
            <a:ext cx="7792597" cy="5496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8352928" cy="1143000"/>
          </a:xfrm>
        </p:spPr>
        <p:txBody>
          <a:bodyPr/>
          <a:lstStyle/>
          <a:p>
            <a:r>
              <a:rPr lang="ru-RU" dirty="0" smtClean="0"/>
              <a:t>Практическое применение </a:t>
            </a:r>
            <a:r>
              <a:rPr lang="ru-RU" dirty="0" err="1" smtClean="0"/>
              <a:t>мнемотаблиц</a:t>
            </a:r>
            <a:endParaRPr lang="ru-RU" dirty="0"/>
          </a:p>
        </p:txBody>
      </p:sp>
      <p:pic>
        <p:nvPicPr>
          <p:cNvPr id="1026" name="Picture 2" descr="C:\Users\User\Desktop\род собр группа незабудки 20.03.19\P12005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980728"/>
            <a:ext cx="4704523" cy="3528392"/>
          </a:xfrm>
          <a:prstGeom prst="rect">
            <a:avLst/>
          </a:prstGeom>
          <a:noFill/>
        </p:spPr>
      </p:pic>
      <p:pic>
        <p:nvPicPr>
          <p:cNvPr id="1027" name="Picture 3" descr="C:\Users\User\Desktop\род собр группа незабудки 20.03.19\P12005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96321" y="3522241"/>
            <a:ext cx="4447679" cy="3335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од собр группа незабудки 20.03.19\P120055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860032" cy="3645024"/>
          </a:xfrm>
          <a:prstGeom prst="rect">
            <a:avLst/>
          </a:prstGeom>
          <a:noFill/>
        </p:spPr>
      </p:pic>
      <p:pic>
        <p:nvPicPr>
          <p:cNvPr id="2051" name="Picture 3" descr="C:\Users\User\Desktop\род собр группа незабудки 20.03.19\P12005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3242" y="3377431"/>
            <a:ext cx="4640758" cy="34805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род собр группа незабудки 20.03.19\P12005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764022" cy="3573016"/>
          </a:xfrm>
          <a:prstGeom prst="rect">
            <a:avLst/>
          </a:prstGeom>
          <a:noFill/>
        </p:spPr>
      </p:pic>
      <p:pic>
        <p:nvPicPr>
          <p:cNvPr id="3075" name="Picture 3" descr="C:\Users\User\Desktop\род собр группа незабудки 20.03.19\P120055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5" y="3320989"/>
            <a:ext cx="4716016" cy="3537012"/>
          </a:xfrm>
          <a:prstGeom prst="rect">
            <a:avLst/>
          </a:prstGeom>
          <a:noFill/>
        </p:spPr>
      </p:pic>
      <p:pic>
        <p:nvPicPr>
          <p:cNvPr id="4" name="Picture 2" descr="C:\Users\User\Desktop\род собр группа незабудки 20.03.19\P12005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537013"/>
            <a:ext cx="4427984" cy="3320988"/>
          </a:xfrm>
          <a:prstGeom prst="rect">
            <a:avLst/>
          </a:prstGeom>
          <a:noFill/>
        </p:spPr>
      </p:pic>
      <p:pic>
        <p:nvPicPr>
          <p:cNvPr id="3076" name="Picture 4" descr="C:\Users\User\Desktop\род собр группа незабудки 20.03.19\P120056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27985" y="0"/>
            <a:ext cx="4716016" cy="3537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род собр группа незабудки 20.03.19\P120056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764021" cy="3573016"/>
          </a:xfrm>
          <a:prstGeom prst="rect">
            <a:avLst/>
          </a:prstGeom>
          <a:noFill/>
        </p:spPr>
      </p:pic>
      <p:pic>
        <p:nvPicPr>
          <p:cNvPr id="4100" name="Picture 4" descr="C:\Users\User\Desktop\род собр группа незабудки 20.03.19\P12005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68010" y="0"/>
            <a:ext cx="4475990" cy="3356993"/>
          </a:xfrm>
          <a:prstGeom prst="rect">
            <a:avLst/>
          </a:prstGeom>
          <a:noFill/>
        </p:spPr>
      </p:pic>
      <p:pic>
        <p:nvPicPr>
          <p:cNvPr id="4101" name="Picture 5" descr="C:\Users\User\Desktop\род собр группа незабудки 20.03.19\P120056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320989"/>
            <a:ext cx="4716016" cy="3537012"/>
          </a:xfrm>
          <a:prstGeom prst="rect">
            <a:avLst/>
          </a:prstGeom>
          <a:noFill/>
        </p:spPr>
      </p:pic>
      <p:pic>
        <p:nvPicPr>
          <p:cNvPr id="4102" name="Picture 6" descr="C:\Users\User\Desktop\род собр группа незабудки 20.03.19\P12005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379979" y="3284985"/>
            <a:ext cx="4764021" cy="3573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род собр группа незабудки 20.03.19\P12005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4668011" cy="3501008"/>
          </a:xfrm>
          <a:prstGeom prst="rect">
            <a:avLst/>
          </a:prstGeom>
          <a:noFill/>
        </p:spPr>
      </p:pic>
      <p:pic>
        <p:nvPicPr>
          <p:cNvPr id="5123" name="Picture 3" descr="C:\Users\User\Desktop\род собр группа незабудки 20.03.19\P120056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0"/>
            <a:ext cx="4644008" cy="3483006"/>
          </a:xfrm>
          <a:prstGeom prst="rect">
            <a:avLst/>
          </a:prstGeom>
          <a:noFill/>
        </p:spPr>
      </p:pic>
      <p:pic>
        <p:nvPicPr>
          <p:cNvPr id="5124" name="Picture 4" descr="C:\Users\User\Desktop\род собр группа незабудки 20.03.19\P120056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9992" y="3374994"/>
            <a:ext cx="4644008" cy="3483006"/>
          </a:xfrm>
          <a:prstGeom prst="rect">
            <a:avLst/>
          </a:prstGeom>
          <a:noFill/>
        </p:spPr>
      </p:pic>
      <p:pic>
        <p:nvPicPr>
          <p:cNvPr id="5125" name="Picture 5" descr="C:\Users\User\Desktop\род собр группа незабудки 20.03.19\P120057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483007"/>
            <a:ext cx="4499992" cy="3374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Суть мнемосхем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Наглядное моделирование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воспроизведение существенных свойств изучаемого объекта, создание его заместителя и работа с ним.</a:t>
            </a:r>
          </a:p>
          <a:p>
            <a:pPr algn="just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Мнемодорожка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(мнемоника от греческого искусство запоминания) – это схема, которая выступает в качестве плана речевого высказывания ребенка, облегчает: запоминания, описания, предмета или явления, путем образования дополнительных ассоциации.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Суть мнемосхем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заключается в следующем: на каждое слово или маленькое словосочетание придумывается картинка (изображение); таким образом, весь текст зарисовывается схематично. Глядя на эти схемы – рисунки ребёнок легко воспроизводит текстовую информацию.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7467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Проблемы речи детей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280920" cy="5400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односложная, состоящая лишь из простых предложений речь;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неспособность грамматически правильно построить предложение;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-бедность речи, недостаточный словарный запас;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употребление нелитературных слов и выражений;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бедная диалогическая речь: неспособность грамотно и доступно сформулировать вопрос, построить краткий или развёрнутый ответ;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-неспособность построить монолог: например, сюжетный или описательный рассказ на предложенную тему, пересказ текста своими словами;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-отсутствие логического обоснования своих утверждений и выводов;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отсутствие навыков культуры речи: неумение использовать интонации, регулировать громкость голоса и темп речи и т. д.;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-плохая дикция;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69269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764704"/>
            <a:ext cx="7776864" cy="5709248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система методов и приемов, обеспечивающих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любая работа, мнемотехника строится от простого к сложному. Необходимо начинать работу с простейших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мнемоквадратов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последовательно переходить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мнемодорожкам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позже - 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мнемотаблицам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графическое или частично графическое изображение персонажей сказки, явлений природы, некоторых действий и др. путем выделения главных смысловых звеньев сюжета рассказа.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Главное – нужно передать условно- наглядную схему, изобразить так, чтобы нарисованное было понятно детям.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467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Последовательность работы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мнемотаблицами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908720"/>
            <a:ext cx="7992888" cy="5565232"/>
          </a:xfrm>
        </p:spPr>
        <p:txBody>
          <a:bodyPr>
            <a:normAutofit/>
          </a:bodyPr>
          <a:lstStyle/>
          <a:p>
            <a:pPr marL="457200" indent="-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элементов символов (формы, величины, действия). </a:t>
            </a:r>
          </a:p>
          <a:p>
            <a:pPr marL="457200" indent="-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опорных схем на всех видах занятий, различных видов деятельности (для выработки у ребёнка привыкания, понимания, что символ универсален).</a:t>
            </a:r>
          </a:p>
          <a:p>
            <a:pPr marL="457200" indent="-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Введение отрицаний. </a:t>
            </a:r>
          </a:p>
          <a:p>
            <a:pPr marL="457200" indent="-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Сочетание символов, чтение цепочки их. </a:t>
            </a:r>
          </a:p>
          <a:p>
            <a:pPr marL="457200" indent="-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Самостоятельный поиск детьми изображений, символизирующих какое-либо качество. (Задача этого этапа - активный поиск изображений, умение аргументировать свой выбор.) </a:t>
            </a:r>
          </a:p>
          <a:p>
            <a:pPr marL="457200" indent="-45720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Творческое создание детьми опорных схем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Элементы схем, моделей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предметные картинки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силуэтные изображения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геометрические фигуры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планы и условные обозначения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контрастная рамка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приём фрагментарного рассказывания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Прием наглядного моделирования.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Мнемотаблицы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схемы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составлению рассказов (составление рассказа по картинкам и серии картин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Пересказ художественной литературы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Отгадывание и загадывание загадок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Заучивание стихотворения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7467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качестве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символов-заместителей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начальном этапе работы используются геометрические фигуры, своей формой и цветом напоминающие замещаемый предмет.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последующих этапах дети выбирают заместители, без учета внешних признаков объекта, ориентированных на качественные характеристики (злой, добрый, трусливый и т. п.)</a:t>
            </a:r>
            <a:endParaRPr lang="ru-RU" dirty="0" smtClean="0"/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899592" y="4149080"/>
            <a:ext cx="1296144" cy="1080120"/>
          </a:xfrm>
          <a:prstGeom prst="triangle">
            <a:avLst>
              <a:gd name="adj" fmla="val 49491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://img1.liveinternet.ru/images/attach/b/3/13/195/13195346_post1830111656647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71800" y="3861048"/>
            <a:ext cx="1512168" cy="14037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4" descr="http://im2-tub-ru.yandex.net/i?id=c03330e784aaf0f5c0eae613f827b30d-141-144&amp;n=2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4005064"/>
            <a:ext cx="1872208" cy="1152128"/>
          </a:xfrm>
          <a:prstGeom prst="rect">
            <a:avLst/>
          </a:prstGeom>
          <a:noFill/>
        </p:spPr>
      </p:pic>
      <p:pic>
        <p:nvPicPr>
          <p:cNvPr id="7" name="Picture 6" descr="http://playcast.ru/uploads/2007/01/11/15895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3717032"/>
            <a:ext cx="1689708" cy="1360216"/>
          </a:xfrm>
          <a:prstGeom prst="rect">
            <a:avLst/>
          </a:prstGeom>
          <a:noFill/>
        </p:spPr>
      </p:pic>
      <p:pic>
        <p:nvPicPr>
          <p:cNvPr id="8" name="Picture 2" descr="http://get-is.ru/wp-content/uploads/2010/12/3.gi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5301208"/>
            <a:ext cx="2086067" cy="1386076"/>
          </a:xfrm>
          <a:prstGeom prst="rect">
            <a:avLst/>
          </a:prstGeom>
          <a:noFill/>
        </p:spPr>
      </p:pic>
      <p:pic>
        <p:nvPicPr>
          <p:cNvPr id="9" name="Picture 4" descr="Супер Мамочки * Просмотр темы - Лето 2010"/>
          <p:cNvPicPr>
            <a:picLocks noChangeAspect="1" noChangeArrowheads="1" noCrop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771800" y="5301208"/>
            <a:ext cx="1256924" cy="1411983"/>
          </a:xfrm>
          <a:prstGeom prst="rect">
            <a:avLst/>
          </a:prstGeom>
          <a:noFill/>
        </p:spPr>
      </p:pic>
      <p:pic>
        <p:nvPicPr>
          <p:cNvPr id="10" name="Picture 6" descr="Тайны, загадки, шифры, символика. Страница 6 Форумы региональной компьютерной сети SPNET.RU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72000" y="5357925"/>
            <a:ext cx="1584176" cy="1500075"/>
          </a:xfrm>
          <a:prstGeom prst="rect">
            <a:avLst/>
          </a:prstGeom>
          <a:noFill/>
        </p:spPr>
      </p:pic>
      <p:pic>
        <p:nvPicPr>
          <p:cNvPr id="11" name="Picture 8" descr="Слушать сказку онлайн Баба-Яга.Сказки на ночь Юрий Голышев Алинкин блог.ру.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88224" y="5157192"/>
            <a:ext cx="1448032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611560" y="260648"/>
            <a:ext cx="7467600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124744"/>
            <a:ext cx="7892751" cy="5302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</TotalTime>
  <Words>609</Words>
  <Application>Microsoft Office PowerPoint</Application>
  <PresentationFormat>Экран (4:3)</PresentationFormat>
  <Paragraphs>58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Применение мнемотаблиц в развитии речи детей среднего возраста</vt:lpstr>
      <vt:lpstr>Суть мнемосхем</vt:lpstr>
      <vt:lpstr>Проблемы речи детей   </vt:lpstr>
      <vt:lpstr>Мнемотехника</vt:lpstr>
      <vt:lpstr>Последовательность работы с мнемотаблицами:  </vt:lpstr>
      <vt:lpstr>Элементы схем, моделей  </vt:lpstr>
      <vt:lpstr>Прием наглядного моделирования. Мнемотаблицы, схемы </vt:lpstr>
      <vt:lpstr>Слайд 8</vt:lpstr>
      <vt:lpstr>Дидактические игры</vt:lpstr>
      <vt:lpstr>Результаты : </vt:lpstr>
      <vt:lpstr>Мнемотаблицы к русским народным сказкам </vt:lpstr>
      <vt:lpstr>Загадки: </vt:lpstr>
      <vt:lpstr>Опорные схемы для составления описательных рассказов </vt:lpstr>
      <vt:lpstr>Практическое применение мнемотаблиц</vt:lpstr>
      <vt:lpstr>Слайд 15</vt:lpstr>
      <vt:lpstr>Слайд 16</vt:lpstr>
      <vt:lpstr>Слайд 17</vt:lpstr>
      <vt:lpstr>Слайд 18</vt:lpstr>
    </vt:vector>
  </TitlesOfParts>
  <Company>ЗАО "Единство"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мнемотаблиц в развитии речи детей среднего возраста</dc:title>
  <dc:creator>User</dc:creator>
  <cp:lastModifiedBy>User</cp:lastModifiedBy>
  <cp:revision>5</cp:revision>
  <dcterms:created xsi:type="dcterms:W3CDTF">2019-04-14T12:11:42Z</dcterms:created>
  <dcterms:modified xsi:type="dcterms:W3CDTF">2019-06-02T12:22:23Z</dcterms:modified>
</cp:coreProperties>
</file>