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3886200"/>
            <a:ext cx="6048672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Урок русского языка в 6 классе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700809"/>
            <a:ext cx="7128792" cy="1899642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70C0"/>
                </a:solidFill>
              </a:rPr>
              <a:t>Подготовка к сочинению по картине </a:t>
            </a:r>
            <a:r>
              <a:rPr lang="ru-RU" b="1" i="1" dirty="0" err="1">
                <a:solidFill>
                  <a:srgbClr val="0070C0"/>
                </a:solidFill>
              </a:rPr>
              <a:t>К.Е.Маковского</a:t>
            </a:r>
            <a:r>
              <a:rPr lang="ru-RU" b="1" i="1" dirty="0">
                <a:solidFill>
                  <a:srgbClr val="0070C0"/>
                </a:solidFill>
              </a:rPr>
              <a:t> «Дети, бегущие от грозы»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555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435280" cy="1219200"/>
          </a:xfrm>
        </p:spPr>
        <p:txBody>
          <a:bodyPr>
            <a:normAutofit/>
          </a:bodyPr>
          <a:lstStyle/>
          <a:p>
            <a:r>
              <a:rPr lang="ru-RU" dirty="0">
                <a:effectLst/>
              </a:rPr>
              <a:t> </a:t>
            </a:r>
            <a:r>
              <a:rPr lang="ru-RU" sz="2700" dirty="0">
                <a:effectLst/>
              </a:rPr>
              <a:t>Перед вами известная картина замечательного русского </a:t>
            </a:r>
            <a:r>
              <a:rPr lang="ru-RU" sz="2700" dirty="0" smtClean="0">
                <a:effectLst/>
              </a:rPr>
              <a:t>художника. Как она называется? Кто </a:t>
            </a:r>
            <a:r>
              <a:rPr lang="ru-RU" sz="2700" dirty="0">
                <a:effectLst/>
              </a:rPr>
              <a:t>её автор?</a:t>
            </a:r>
            <a:endParaRPr lang="ru-RU" sz="27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412776"/>
            <a:ext cx="3168352" cy="5271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1447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2400"/>
            <a:ext cx="5472608" cy="1219200"/>
          </a:xfrm>
        </p:spPr>
        <p:txBody>
          <a:bodyPr>
            <a:normAutofit/>
          </a:bodyPr>
          <a:lstStyle/>
          <a:p>
            <a:r>
              <a:rPr lang="ru-RU" sz="2800" dirty="0">
                <a:effectLst/>
              </a:rPr>
              <a:t>Маковский </a:t>
            </a:r>
            <a:r>
              <a:rPr lang="ru-RU" sz="2800" dirty="0" smtClean="0">
                <a:effectLst/>
              </a:rPr>
              <a:t>Константин Егорович</a:t>
            </a:r>
            <a:br>
              <a:rPr lang="ru-RU" sz="2800" dirty="0" smtClean="0">
                <a:effectLst/>
              </a:rPr>
            </a:br>
            <a:r>
              <a:rPr lang="ru-RU" sz="2800" dirty="0" smtClean="0"/>
              <a:t>(</a:t>
            </a:r>
            <a:r>
              <a:rPr lang="ru-RU" sz="2800" dirty="0"/>
              <a:t>20.06.1839- </a:t>
            </a:r>
            <a:r>
              <a:rPr lang="ru-RU" sz="2800" dirty="0" smtClean="0"/>
              <a:t>17.09.1915</a:t>
            </a:r>
            <a:r>
              <a:rPr lang="ru-RU" sz="2800" dirty="0"/>
              <a:t>)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52120" y="188640"/>
            <a:ext cx="3114675" cy="3143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9512" y="1340768"/>
            <a:ext cx="5616624" cy="280831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К</a:t>
            </a:r>
            <a:r>
              <a:rPr lang="ru-RU" dirty="0"/>
              <a:t>. Маковский был старшим сыном в семье известного  московского художественного деятеля и художника -</a:t>
            </a:r>
            <a:r>
              <a:rPr lang="ru-RU" dirty="0" smtClean="0"/>
              <a:t>любителя </a:t>
            </a:r>
            <a:r>
              <a:rPr lang="ru-RU" dirty="0"/>
              <a:t>Егора Ивановича Маковского. Все дети в этой семье, а их было четверо, воспитаны в духе любви к искусству, под влиянием отца, эрудита и энтузиаста, стали художниками.  «Тем, что из меня вышло, я считаю обязанным себя  не академии, не профессорам, а исключительно моему отцу», - писал на склоне лет </a:t>
            </a:r>
            <a:r>
              <a:rPr lang="ru-RU" dirty="0" err="1" smtClean="0"/>
              <a:t>К.Маковский</a:t>
            </a:r>
            <a:r>
              <a:rPr lang="ru-RU" dirty="0"/>
              <a:t>.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3995678"/>
            <a:ext cx="90364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     </a:t>
            </a:r>
            <a:r>
              <a:rPr lang="ru-RU" sz="2000" dirty="0"/>
              <a:t>В Московском училище живописи и ваяния, куда Маковский поступил в 1851 году, он учился легко и успешно, получая всевозможные награды.</a:t>
            </a:r>
          </a:p>
          <a:p>
            <a:r>
              <a:rPr lang="ru-RU" sz="2000" dirty="0" smtClean="0"/>
              <a:t>В </a:t>
            </a:r>
            <a:r>
              <a:rPr lang="ru-RU" sz="2000" dirty="0"/>
              <a:t>своем творчестве художник обращался к самым различным темам. Встречаются у него и портреты, и жанровая живопись, и изображение исторических событий. Но особенно притягательными, </a:t>
            </a:r>
            <a:r>
              <a:rPr lang="ru-RU" sz="2000" dirty="0" smtClean="0"/>
              <a:t>являются </a:t>
            </a:r>
            <a:r>
              <a:rPr lang="ru-RU" sz="2000" dirty="0"/>
              <a:t>полотна, изображающие явления природы и события народной жизни, самих людей из народа. Одна из них — «Дети, бегущие от грозы», сочетающая в себе и зарисовку картин природы, и изображение внешности сельских ребятишек, и отражение человеческих чувств и эмоций.</a:t>
            </a:r>
          </a:p>
        </p:txBody>
      </p:sp>
    </p:spTree>
    <p:extLst>
      <p:ext uri="{BB962C8B-B14F-4D97-AF65-F5344CB8AC3E}">
        <p14:creationId xmlns:p14="http://schemas.microsoft.com/office/powerpoint/2010/main" val="3637700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052736"/>
            <a:ext cx="8856984" cy="5616624"/>
          </a:xfrm>
        </p:spPr>
        <p:txBody>
          <a:bodyPr>
            <a:normAutofit/>
          </a:bodyPr>
          <a:lstStyle/>
          <a:p>
            <a:r>
              <a:rPr lang="ru-RU" dirty="0"/>
              <a:t>Какое впечатление производит картина</a:t>
            </a:r>
            <a:r>
              <a:rPr lang="ru-RU" dirty="0" smtClean="0"/>
              <a:t>?</a:t>
            </a:r>
          </a:p>
          <a:p>
            <a:r>
              <a:rPr lang="ru-RU" dirty="0"/>
              <a:t>Какова композиция картины? </a:t>
            </a:r>
          </a:p>
          <a:p>
            <a:r>
              <a:rPr lang="ru-RU" dirty="0" smtClean="0"/>
              <a:t>На </a:t>
            </a:r>
            <a:r>
              <a:rPr lang="ru-RU" dirty="0"/>
              <a:t>первом плане – испуганные дети, на втором – мрачная, вызывающая тяжёлые впечатления природа, на заднем – небо, затянутое темными, грозными </a:t>
            </a:r>
            <a:r>
              <a:rPr lang="ru-RU" dirty="0" smtClean="0"/>
              <a:t>тучами</a:t>
            </a:r>
          </a:p>
          <a:p>
            <a:r>
              <a:rPr lang="ru-RU" dirty="0" smtClean="0"/>
              <a:t>Кто </a:t>
            </a:r>
            <a:r>
              <a:rPr lang="ru-RU" dirty="0"/>
              <a:t>является героями картины?</a:t>
            </a:r>
          </a:p>
          <a:p>
            <a:r>
              <a:rPr lang="ru-RU" dirty="0"/>
              <a:t>Проанализируем </a:t>
            </a:r>
            <a:r>
              <a:rPr lang="ru-RU" dirty="0" err="1"/>
              <a:t>колористику</a:t>
            </a:r>
            <a:r>
              <a:rPr lang="ru-RU" dirty="0"/>
              <a:t> картины. Какие краски преобладают</a:t>
            </a:r>
            <a:r>
              <a:rPr lang="ru-RU" dirty="0" smtClean="0"/>
              <a:t>?</a:t>
            </a:r>
          </a:p>
          <a:p>
            <a:r>
              <a:rPr lang="ru-RU" dirty="0"/>
              <a:t> </a:t>
            </a:r>
            <a:r>
              <a:rPr lang="ru-RU" dirty="0" smtClean="0"/>
              <a:t>Краски </a:t>
            </a:r>
            <a:r>
              <a:rPr lang="ru-RU" dirty="0"/>
              <a:t>тёмные, холодные: серая, тёмно-синяя, темно-зелёная. Есть светлые: через черные тучи ещё проблескивает солнце, освещая жёлтым светом </a:t>
            </a:r>
            <a:r>
              <a:rPr lang="ru-RU" dirty="0" smtClean="0"/>
              <a:t>поле</a:t>
            </a:r>
            <a:endParaRPr lang="ru-RU" dirty="0"/>
          </a:p>
        </p:txBody>
      </p:sp>
      <p:sp>
        <p:nvSpPr>
          <p:cNvPr id="7" name="Объект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Беседа по картине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9178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18864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51520" y="188640"/>
            <a:ext cx="8359080" cy="6264696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Какая деталь в данной картине позволяет надеяться на благополучное завершение приключения детей?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Полосы света, пробивающиеся через тучи и окрашивающие поле в желтый цвет, и дети, при описании которых тоже использованы тёплые тона.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Поговорим о действующих лицах картины – детях. Что вы заметили?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Они из небогатой семьи – одеты довольно бедно, босиком, не бросают, несмотря на страх, грибы. Может быть, это единственное блюдо на ужин. Дети очень испуганны. Их жалко, хочется им помочь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06154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/>
              <a:t>Словарно-стилистическая и орфографическая работа</a:t>
            </a:r>
            <a:r>
              <a:rPr lang="ru-RU" sz="4400" dirty="0" smtClean="0"/>
              <a:t>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3178696" cy="762000"/>
          </a:xfrm>
        </p:spPr>
        <p:txBody>
          <a:bodyPr/>
          <a:lstStyle/>
          <a:p>
            <a:r>
              <a:rPr lang="ru-RU" b="0" dirty="0"/>
              <a:t>1 группа – описание неба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425144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нахмурившееся, затянутое тучами небо; быстро бегущие тучи; проникающие лучи; разорванные ветром облака; сгустившиеся тучи; образовавшие тёмную полосу на горизонте; пугающие тучи; чернеющие на горизонте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3668216" cy="762000"/>
          </a:xfrm>
        </p:spPr>
        <p:txBody>
          <a:bodyPr/>
          <a:lstStyle/>
          <a:p>
            <a:r>
              <a:rPr lang="ru-RU" b="0" dirty="0"/>
              <a:t>2 группа – описание пейзажа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242692" cy="439545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дующий ветер, согнувший деревья, сгибающий деревья, встрёпанная ветром трава, желтеющее поле; угасающие лучи солнца, лес, виднеющийся вдали, неглубокая речушка, протекающая через луг, мостик, переброшенный через речку</a:t>
            </a:r>
          </a:p>
        </p:txBody>
      </p:sp>
    </p:spTree>
    <p:extLst>
      <p:ext uri="{BB962C8B-B14F-4D97-AF65-F5344CB8AC3E}">
        <p14:creationId xmlns:p14="http://schemas.microsoft.com/office/powerpoint/2010/main" val="3690471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rmAutofit/>
          </a:bodyPr>
          <a:lstStyle/>
          <a:p>
            <a:r>
              <a:rPr lang="ru-RU" dirty="0"/>
              <a:t>3 группа – описание </a:t>
            </a:r>
            <a:r>
              <a:rPr lang="ru-RU" dirty="0" smtClean="0"/>
              <a:t>детей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испуганные лица, напряжённое ожидание, растрепанные волосы, сбившийся платок, собранные грибы, высоко подвязанный фартук, перепуганный малыш, крепко вцепившийся в сестру, озирающиеся назад, спешащие домой</a:t>
            </a:r>
          </a:p>
        </p:txBody>
      </p:sp>
    </p:spTree>
    <p:extLst>
      <p:ext uri="{BB962C8B-B14F-4D97-AF65-F5344CB8AC3E}">
        <p14:creationId xmlns:p14="http://schemas.microsoft.com/office/powerpoint/2010/main" val="3344275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smtClean="0"/>
              <a:t>I. </a:t>
            </a:r>
            <a:r>
              <a:rPr lang="ru-RU" sz="3200" dirty="0" smtClean="0"/>
              <a:t>Сюжет </a:t>
            </a:r>
            <a:r>
              <a:rPr lang="ru-RU" sz="3200" dirty="0"/>
              <a:t>картины К</a:t>
            </a:r>
            <a:r>
              <a:rPr lang="ru-RU" sz="3200" dirty="0" smtClean="0"/>
              <a:t>. Маковского </a:t>
            </a:r>
            <a:r>
              <a:rPr lang="ru-RU" sz="3200" dirty="0"/>
              <a:t>«Дети, бегущие от грозы».</a:t>
            </a:r>
          </a:p>
          <a:p>
            <a:pPr marL="0" indent="0">
              <a:buNone/>
            </a:pPr>
            <a:r>
              <a:rPr lang="en-US" sz="3200" dirty="0" smtClean="0"/>
              <a:t>II. </a:t>
            </a:r>
            <a:r>
              <a:rPr lang="ru-RU" sz="3200" dirty="0" smtClean="0"/>
              <a:t>Пейзаж</a:t>
            </a:r>
            <a:r>
              <a:rPr lang="ru-RU" sz="3200" dirty="0"/>
              <a:t>, изображенный на картине.</a:t>
            </a:r>
          </a:p>
          <a:p>
            <a:pPr marL="0" indent="0">
              <a:buNone/>
            </a:pPr>
            <a:r>
              <a:rPr lang="en-US" sz="3200" dirty="0" smtClean="0"/>
              <a:t>III. </a:t>
            </a:r>
            <a:r>
              <a:rPr lang="ru-RU" sz="3200" dirty="0" smtClean="0"/>
              <a:t>Описание </a:t>
            </a:r>
            <a:r>
              <a:rPr lang="ru-RU" sz="3200" dirty="0"/>
              <a:t>главных героев.</a:t>
            </a:r>
          </a:p>
          <a:p>
            <a:pPr marL="0" indent="0">
              <a:buNone/>
            </a:pPr>
            <a:r>
              <a:rPr lang="en-US" sz="3200" dirty="0" smtClean="0"/>
              <a:t>    1.</a:t>
            </a:r>
            <a:r>
              <a:rPr lang="ru-RU" sz="3200" dirty="0" smtClean="0"/>
              <a:t>Чувства</a:t>
            </a:r>
            <a:r>
              <a:rPr lang="ru-RU" sz="3200" dirty="0"/>
              <a:t>, которые испытывают </a:t>
            </a:r>
            <a:r>
              <a:rPr lang="ru-RU" sz="3200" dirty="0" smtClean="0"/>
              <a:t>сестры.</a:t>
            </a: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    2. </a:t>
            </a:r>
            <a:r>
              <a:rPr lang="ru-RU" sz="3200" dirty="0" smtClean="0"/>
              <a:t>Внешний </a:t>
            </a:r>
            <a:r>
              <a:rPr lang="ru-RU" sz="3200" dirty="0"/>
              <a:t>вид </a:t>
            </a:r>
            <a:r>
              <a:rPr lang="ru-RU" sz="3200" dirty="0" smtClean="0"/>
              <a:t>девочек: черты лица, одежда.</a:t>
            </a:r>
            <a:endParaRPr lang="ru-RU" sz="3200" dirty="0"/>
          </a:p>
          <a:p>
            <a:pPr marL="0" indent="0">
              <a:buNone/>
            </a:pPr>
            <a:r>
              <a:rPr lang="en-US" sz="3200" dirty="0" smtClean="0"/>
              <a:t>IV.</a:t>
            </a:r>
            <a:r>
              <a:rPr lang="ru-RU" sz="3200" dirty="0" smtClean="0"/>
              <a:t> Мое </a:t>
            </a:r>
            <a:r>
              <a:rPr lang="ru-RU" sz="3200" dirty="0"/>
              <a:t>впечатление от картины.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сочинения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3146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071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Удачи в написании сочинения!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874765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43</TotalTime>
  <Words>316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Подготовка к сочинению по картине К.Е.Маковского «Дети, бегущие от грозы»</vt:lpstr>
      <vt:lpstr> Перед вами известная картина замечательного русского художника. Как она называется? Кто её автор?</vt:lpstr>
      <vt:lpstr>Маковский Константин Егорович (20.06.1839- 17.09.1915)</vt:lpstr>
      <vt:lpstr>Беседа по картине</vt:lpstr>
      <vt:lpstr>Презентация PowerPoint</vt:lpstr>
      <vt:lpstr>Словарно-стилистическая и орфографическая работа.</vt:lpstr>
      <vt:lpstr>3 группа – описание детей</vt:lpstr>
      <vt:lpstr>План сочинения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сочинению по картине К.Е.Маковского «Дети, бегущие от грозы»</dc:title>
  <dc:creator>Алена</dc:creator>
  <cp:lastModifiedBy>непн</cp:lastModifiedBy>
  <cp:revision>9</cp:revision>
  <dcterms:created xsi:type="dcterms:W3CDTF">2017-02-03T15:38:51Z</dcterms:created>
  <dcterms:modified xsi:type="dcterms:W3CDTF">2017-02-03T19:16:02Z</dcterms:modified>
</cp:coreProperties>
</file>