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1D4A74F-68D9-4456-B904-473DA9496AA9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B91BBC5-465C-44B5-884C-9740AAF1BBB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1"/>
            <a:ext cx="7772400" cy="3000397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Изобразительное искусство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1 класс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интерактивный плакат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</a:rPr>
              <a:t>Волшебное превращение геометрических фигур</a:t>
            </a:r>
            <a:endParaRPr lang="ru-RU" sz="4400" dirty="0">
              <a:latin typeface="Sylfaen" pitchFamily="18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50" y="5643578"/>
            <a:ext cx="5857916" cy="1071569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Метелкина А. Ю.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Учитель начальных классов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МБОУ «Средняя общеобразовательная школа №16» г. Рязани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Геометрические фигуры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00174"/>
            <a:ext cx="1428760" cy="15001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357422" y="1500174"/>
            <a:ext cx="1357322" cy="142876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14348" y="3786190"/>
            <a:ext cx="1000132" cy="221457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358082" y="1428736"/>
            <a:ext cx="1285884" cy="1500198"/>
          </a:xfrm>
          <a:prstGeom prst="triangl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14810" y="1500174"/>
            <a:ext cx="264320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2285984" y="3929066"/>
            <a:ext cx="1643074" cy="2000264"/>
          </a:xfrm>
          <a:prstGeom prst="diamond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авильный пятиугольник 9"/>
          <p:cNvSpPr/>
          <p:nvPr/>
        </p:nvSpPr>
        <p:spPr>
          <a:xfrm>
            <a:off x="4357686" y="4071942"/>
            <a:ext cx="1928826" cy="1928826"/>
          </a:xfrm>
          <a:prstGeom prst="pentag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6786578" y="4071942"/>
            <a:ext cx="1857388" cy="1857388"/>
          </a:xfrm>
          <a:prstGeom prst="hexag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рт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214554"/>
            <a:ext cx="2857500" cy="28575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Квадрат</a:t>
            </a:r>
            <a:endParaRPr lang="ru-RU" dirty="0"/>
          </a:p>
        </p:txBody>
      </p:sp>
      <p:pic>
        <p:nvPicPr>
          <p:cNvPr id="5" name="Рисунок 4" descr="Окно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2214554"/>
            <a:ext cx="3119438" cy="2928942"/>
          </a:xfrm>
          <a:prstGeom prst="rect">
            <a:avLst/>
          </a:prstGeom>
        </p:spPr>
      </p:pic>
      <p:pic>
        <p:nvPicPr>
          <p:cNvPr id="7" name="Рисунок 6" descr="Телевизо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2786058"/>
            <a:ext cx="1782018" cy="178592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Шалаш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000240"/>
            <a:ext cx="3396595" cy="22336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Треугольник</a:t>
            </a:r>
            <a:endParaRPr lang="ru-RU" dirty="0"/>
          </a:p>
        </p:txBody>
      </p:sp>
      <p:pic>
        <p:nvPicPr>
          <p:cNvPr id="5" name="Рисунок 4" descr="Пешеходный переход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2143116"/>
            <a:ext cx="1857364" cy="1857364"/>
          </a:xfrm>
          <a:prstGeom prst="rect">
            <a:avLst/>
          </a:prstGeom>
        </p:spPr>
      </p:pic>
      <p:pic>
        <p:nvPicPr>
          <p:cNvPr id="6" name="Рисунок 5" descr="Горк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2000240"/>
            <a:ext cx="3428992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Час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143116"/>
            <a:ext cx="2262981" cy="223361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Ромб</a:t>
            </a:r>
            <a:endParaRPr lang="ru-RU" dirty="0"/>
          </a:p>
        </p:txBody>
      </p:sp>
      <p:pic>
        <p:nvPicPr>
          <p:cNvPr id="5" name="Рисунок 4" descr="Оч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554" y="2357430"/>
            <a:ext cx="2990850" cy="1828800"/>
          </a:xfrm>
          <a:prstGeom prst="rect">
            <a:avLst/>
          </a:prstGeom>
        </p:spPr>
      </p:pic>
      <p:pic>
        <p:nvPicPr>
          <p:cNvPr id="6" name="Рисунок 5" descr="Серьг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2143116"/>
            <a:ext cx="2286016" cy="221457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</TotalTime>
  <Words>26</Words>
  <Application>Microsoft Office PowerPoint</Application>
  <PresentationFormat>Экран (4:3)</PresentationFormat>
  <Paragraphs>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Изобразительное искусство 1 класс интерактивный плакат   Волшебное превращение геометрических фигур</vt:lpstr>
      <vt:lpstr>Геометрические фигуры</vt:lpstr>
      <vt:lpstr>Квадрат</vt:lpstr>
      <vt:lpstr>Треугольник</vt:lpstr>
      <vt:lpstr>Ромб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Изобразительное искусство 1 класс интерактивный плакат   Волшебное превращение геометрических фигур</dc:title>
  <dc:creator>Школа №16</dc:creator>
  <cp:lastModifiedBy>Школа №16</cp:lastModifiedBy>
  <cp:revision>2</cp:revision>
  <dcterms:created xsi:type="dcterms:W3CDTF">2014-12-22T08:36:19Z</dcterms:created>
  <dcterms:modified xsi:type="dcterms:W3CDTF">2014-12-22T08:53:51Z</dcterms:modified>
</cp:coreProperties>
</file>