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5" r:id="rId3"/>
    <p:sldId id="286" r:id="rId4"/>
    <p:sldId id="288" r:id="rId5"/>
    <p:sldId id="277" r:id="rId6"/>
    <p:sldId id="275" r:id="rId7"/>
    <p:sldId id="276" r:id="rId8"/>
    <p:sldId id="284" r:id="rId9"/>
    <p:sldId id="279" r:id="rId10"/>
    <p:sldId id="278" r:id="rId11"/>
    <p:sldId id="273" r:id="rId12"/>
    <p:sldId id="274" r:id="rId13"/>
    <p:sldId id="283" r:id="rId14"/>
    <p:sldId id="259" r:id="rId15"/>
    <p:sldId id="291" r:id="rId16"/>
    <p:sldId id="271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е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33872" y="2653434"/>
            <a:ext cx="8229600" cy="4006798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Авторы проекта: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Воспитатели коррекционной группы: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Дубинина Татьяна Сергеевна,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Гураева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Надежда Александровна.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Участники проекта: дети и родители коррекционной группы (5-7 лет)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Место проведения: МАДОУ ЦРР д/с №7, коррекционная группа.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19100" y="116632"/>
            <a:ext cx="8305800" cy="1791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 smtClean="0"/>
              <a:t>«Наше любимое Балтийское море» (летний исследовательский проект)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103045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64" y="260648"/>
            <a:ext cx="4512502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103045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21596"/>
            <a:ext cx="4464496" cy="33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_51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61048"/>
            <a:ext cx="4392488" cy="2780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43_48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4395" y="404664"/>
            <a:ext cx="490324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43_51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01008"/>
            <a:ext cx="4211568" cy="3158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00364" y="3071810"/>
            <a:ext cx="3000396" cy="84615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Водоплавающие птицы прибрежной зоны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15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429000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015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015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19618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15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7496" y="188640"/>
            <a:ext cx="4320480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14612" y="2786058"/>
            <a:ext cx="350046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Они любят расти на песке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_52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980728"/>
            <a:ext cx="7559040" cy="5669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Неожиданная встреча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Камеральная обработка собранного материала</a:t>
            </a:r>
            <a:endParaRPr lang="ru-RU" sz="2800" dirty="0"/>
          </a:p>
        </p:txBody>
      </p:sp>
      <p:pic>
        <p:nvPicPr>
          <p:cNvPr id="3" name="Рисунок 2" descr="IMG_046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80728"/>
            <a:ext cx="4214810" cy="3161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IMG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658" y="3645024"/>
            <a:ext cx="3998216" cy="29986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072198" y="2786058"/>
            <a:ext cx="2714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Экспериментирование </a:t>
            </a:r>
          </a:p>
          <a:p>
            <a:pPr algn="ctr"/>
            <a:r>
              <a:rPr lang="ru-RU" b="1" i="1" dirty="0" smtClean="0"/>
              <a:t>с песком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е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048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1" y="285728"/>
            <a:ext cx="419102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048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3500438"/>
            <a:ext cx="4429124" cy="3178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72066" y="142852"/>
            <a:ext cx="38576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Экспериментирование </a:t>
            </a:r>
            <a:br>
              <a:rPr lang="ru-RU" sz="2000" b="1" i="1" dirty="0" smtClean="0"/>
            </a:br>
            <a:r>
              <a:rPr lang="ru-RU" sz="2000" b="1" i="1" dirty="0" smtClean="0"/>
              <a:t>с водой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9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14290"/>
            <a:ext cx="438153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IMG_049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143248"/>
            <a:ext cx="4691063" cy="3518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i="1" dirty="0" smtClean="0"/>
              <a:t>Какой он,</a:t>
            </a:r>
            <a:br>
              <a:rPr lang="ru-RU" sz="3100" b="1" i="1" dirty="0" smtClean="0"/>
            </a:br>
            <a:r>
              <a:rPr lang="ru-RU" sz="3100" b="1" i="1" dirty="0" smtClean="0"/>
              <a:t> «морской лес»?</a:t>
            </a:r>
            <a:endParaRPr lang="ru-RU" sz="3100" b="1" i="1" dirty="0"/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4581128"/>
            <a:ext cx="39719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i="1" smtClean="0"/>
              <a:t>Свои впечатления заносим в дневник наблюдений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4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285728"/>
            <a:ext cx="3357554" cy="25181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 descr="IMG_04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214554"/>
            <a:ext cx="2768204" cy="36909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IMG_045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571744"/>
            <a:ext cx="2946800" cy="39290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142852"/>
            <a:ext cx="3929090" cy="1714512"/>
          </a:xfrm>
        </p:spPr>
        <p:txBody>
          <a:bodyPr>
            <a:noAutofit/>
          </a:bodyPr>
          <a:lstStyle/>
          <a:p>
            <a:r>
              <a:rPr lang="ru-RU" sz="2000" b="1" i="1" dirty="0" smtClean="0"/>
              <a:t>Своими знаниями и впечатлениями мы рады поделиться с родителями и детьми нашего детского сада</a:t>
            </a:r>
            <a:endParaRPr lang="ru-RU" sz="2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е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292895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Дать детям представление о том, что море является домом для многих живых организмов.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орее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познавательную активность в процессе наблюдения, экспериментирования и изучения природы Балтийского моря. Формировать осознанно – бережное отношение к природе.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Обучать детей навыкам исследовательской деятельности (методика наблюдений, сбор материала, использование оборудования, ведение дневника наблюдений, умение пользоваться определительными таблицами). Развивать зрительное внимание, способность анализировать, сравнивать, классифицировать.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Совершенствовать связную речь и навыки речевого общения, активизировать словарь.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ре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шторм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2852"/>
            <a:ext cx="3217832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молния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142852"/>
            <a:ext cx="3329962" cy="2448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рассве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4214818"/>
            <a:ext cx="3410860" cy="2484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закат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4231735"/>
            <a:ext cx="3318157" cy="24973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зима 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2285992"/>
            <a:ext cx="3152933" cy="23116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01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500042"/>
            <a:ext cx="464400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014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861048"/>
            <a:ext cx="4117659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_014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8"/>
            <a:ext cx="3960440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786314" y="142852"/>
            <a:ext cx="4143404" cy="85723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Изучение  выбросов моря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43_48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56792"/>
            <a:ext cx="3795886" cy="5061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43_495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56792"/>
            <a:ext cx="4139560" cy="4976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188640"/>
            <a:ext cx="4608512" cy="1143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Подводный лес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_482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764704"/>
            <a:ext cx="4176464" cy="2834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43_48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836712"/>
            <a:ext cx="4163563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43_49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61048"/>
            <a:ext cx="4176464" cy="2780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343_495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61048"/>
            <a:ext cx="4187565" cy="2762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43_516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42852"/>
            <a:ext cx="447678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P103047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964654"/>
            <a:ext cx="4857752" cy="3643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3_515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22447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343_516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14290"/>
            <a:ext cx="422447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343_51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509334"/>
            <a:ext cx="4248472" cy="3186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43_482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798" y="3571876"/>
            <a:ext cx="4259180" cy="313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714612" y="2786058"/>
            <a:ext cx="407196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Кто живет на волнорезе?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155</Words>
  <Application>Microsoft Office PowerPoint</Application>
  <PresentationFormat>Экран (4:3)</PresentationFormat>
  <Paragraphs>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Авторы проекта: Воспитатели коррекционной группы:  Дубинина Татьяна Сергеевна,  Гураева Надежда Александровна. Участники проекта: дети и родители коррекционной группы (5-7 лет) Место проведения: МАДОУ ЦРР д/с №7, коррекционная группа.  </vt:lpstr>
      <vt:lpstr>Цель: Дать детям представление о том, что море является домом для многих живых организмов.</vt:lpstr>
      <vt:lpstr>Задачи:</vt:lpstr>
      <vt:lpstr>Презентация PowerPoint</vt:lpstr>
      <vt:lpstr>Изучение  выбросов моря</vt:lpstr>
      <vt:lpstr>    Подводный лес</vt:lpstr>
      <vt:lpstr>Презентация PowerPoint</vt:lpstr>
      <vt:lpstr>Презентация PowerPoint</vt:lpstr>
      <vt:lpstr>Кто живет на волнорезе?</vt:lpstr>
      <vt:lpstr>Презентация PowerPoint</vt:lpstr>
      <vt:lpstr>Водоплавающие птицы прибрежной зоны</vt:lpstr>
      <vt:lpstr>Они любят расти на песке</vt:lpstr>
      <vt:lpstr>Неожиданная встреча</vt:lpstr>
      <vt:lpstr>Камеральная обработка собранного материала</vt:lpstr>
      <vt:lpstr>Презентация PowerPoint</vt:lpstr>
      <vt:lpstr> Какой он,  «морской лес»?</vt:lpstr>
      <vt:lpstr>Своими знаниями и впечатлениями мы рады поделиться с родителями и детьми нашего детского сада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МАДОУ ЦРР дс7</dc:creator>
  <cp:lastModifiedBy>МАДОУ ЦРР дс7</cp:lastModifiedBy>
  <cp:revision>78</cp:revision>
  <dcterms:modified xsi:type="dcterms:W3CDTF">2019-06-03T12:53:51Z</dcterms:modified>
</cp:coreProperties>
</file>