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FC55-DB60-4BB9-A359-E383680B7593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A113-6B60-48E1-9178-A2EAE5C006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0707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FC55-DB60-4BB9-A359-E383680B7593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A113-6B60-48E1-9178-A2EAE5C006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8812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FC55-DB60-4BB9-A359-E383680B7593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A113-6B60-48E1-9178-A2EAE5C006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7738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FC55-DB60-4BB9-A359-E383680B7593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A113-6B60-48E1-9178-A2EAE5C006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0629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FC55-DB60-4BB9-A359-E383680B7593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A113-6B60-48E1-9178-A2EAE5C006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7304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FC55-DB60-4BB9-A359-E383680B7593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A113-6B60-48E1-9178-A2EAE5C006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4366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FC55-DB60-4BB9-A359-E383680B7593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A113-6B60-48E1-9178-A2EAE5C006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0598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FC55-DB60-4BB9-A359-E383680B7593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A113-6B60-48E1-9178-A2EAE5C006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5348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FC55-DB60-4BB9-A359-E383680B7593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A113-6B60-48E1-9178-A2EAE5C006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0685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FC55-DB60-4BB9-A359-E383680B7593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A113-6B60-48E1-9178-A2EAE5C006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0089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C9FC55-DB60-4BB9-A359-E383680B7593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0A113-6B60-48E1-9178-A2EAE5C006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7887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9FC55-DB60-4BB9-A359-E383680B7593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0A113-6B60-48E1-9178-A2EAE5C006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3024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0"/>
            <a:ext cx="7772400" cy="1152128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МУНИЦИПАЛЬНОЕ БЮДЖЕТНОЕ ОБРАЗОВАТЕЛЬНОЕ УЧРЕЖДЕНИЕ ЩЕЛКОВСКАЯ ГИМНАЗИЯ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Щелковского муниципального района Московской области</a:t>
            </a:r>
            <a:endParaRPr lang="ru-RU" sz="2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420888"/>
            <a:ext cx="8280920" cy="1152128"/>
          </a:xfrm>
        </p:spPr>
        <p:txBody>
          <a:bodyPr>
            <a:noAutofit/>
          </a:bodyPr>
          <a:lstStyle/>
          <a:p>
            <a:r>
              <a:rPr lang="de-DE" sz="6000" b="1" dirty="0" smtClean="0">
                <a:solidFill>
                  <a:srgbClr val="7030A0"/>
                </a:solidFill>
              </a:rPr>
              <a:t>Mein Lieblingshaustier</a:t>
            </a:r>
          </a:p>
          <a:p>
            <a:endParaRPr lang="de-DE" sz="6000" b="1" dirty="0">
              <a:solidFill>
                <a:srgbClr val="7030A0"/>
              </a:solidFill>
            </a:endParaRP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Выполнила </a:t>
            </a:r>
            <a:r>
              <a:rPr lang="ru-RU" sz="2400" dirty="0" err="1" smtClean="0">
                <a:solidFill>
                  <a:schemeClr val="tx1"/>
                </a:solidFill>
              </a:rPr>
              <a:t>Тужилина</a:t>
            </a:r>
            <a:r>
              <a:rPr lang="ru-RU" sz="2400" dirty="0" smtClean="0">
                <a:solidFill>
                  <a:schemeClr val="tx1"/>
                </a:solidFill>
              </a:rPr>
              <a:t> Евгения Александровна, 4В класс</a:t>
            </a:r>
          </a:p>
          <a:p>
            <a:pPr algn="r"/>
            <a:endParaRPr lang="ru-RU" sz="2400" dirty="0">
              <a:solidFill>
                <a:schemeClr val="tx1"/>
              </a:solidFill>
            </a:endParaRPr>
          </a:p>
          <a:p>
            <a:pPr algn="r"/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Щелково 2018</a:t>
            </a:r>
            <a:r>
              <a:rPr lang="de-DE" sz="2400" dirty="0" smtClean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48132456"/>
              </p:ext>
            </p:extLst>
          </p:nvPr>
        </p:nvGraphicFramePr>
        <p:xfrm>
          <a:off x="755576" y="980728"/>
          <a:ext cx="7992888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59777"/>
                <a:gridCol w="343311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141100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 Московская область,</a:t>
                      </a:r>
                    </a:p>
                    <a:p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г. Щелково</a:t>
                      </a:r>
                    </a:p>
                    <a:p>
                      <a:r>
                        <a:rPr lang="ru-RU" b="1" baseline="0" dirty="0" smtClean="0">
                          <a:solidFill>
                            <a:schemeClr val="tx1"/>
                          </a:solidFill>
                        </a:rPr>
                        <a:t>1-ый Советский переулок, 12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Телефон:  (496) 562-18-33</a:t>
                      </a:r>
                    </a:p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Факс: (496) 562-74-66</a:t>
                      </a: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E-mail: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lifeinscool@mail.ru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25184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274638"/>
            <a:ext cx="4474840" cy="5818658"/>
          </a:xfrm>
        </p:spPr>
        <p:txBody>
          <a:bodyPr>
            <a:noAutofit/>
          </a:bodyPr>
          <a:lstStyle/>
          <a:p>
            <a:pPr algn="just"/>
            <a:r>
              <a:rPr lang="de-DE" sz="3200" dirty="0"/>
              <a:t>Mein Lieblingshaustier ist eine Katze. Meine Katze heiβt </a:t>
            </a:r>
            <a:r>
              <a:rPr lang="de-DE" sz="3200" dirty="0" err="1"/>
              <a:t>Basya</a:t>
            </a:r>
            <a:r>
              <a:rPr lang="de-DE" sz="3200" dirty="0"/>
              <a:t>. Sie ist braun, orange und schwarz. Sie ist schlank, ihre Beine sind lange, ihre Ohren und Augen sind </a:t>
            </a:r>
            <a:r>
              <a:rPr lang="de-DE" sz="3200" dirty="0" err="1"/>
              <a:t>gro</a:t>
            </a:r>
            <a:r>
              <a:rPr lang="de-DE" sz="3200" dirty="0"/>
              <a:t>β.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644" r="14342"/>
          <a:stretch/>
        </p:blipFill>
        <p:spPr>
          <a:xfrm>
            <a:off x="323528" y="980728"/>
            <a:ext cx="3698948" cy="4536504"/>
          </a:xfrm>
        </p:spPr>
      </p:pic>
    </p:spTree>
    <p:extLst>
      <p:ext uri="{BB962C8B-B14F-4D97-AF65-F5344CB8AC3E}">
        <p14:creationId xmlns:p14="http://schemas.microsoft.com/office/powerpoint/2010/main" xmlns="" val="2910194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Autofit/>
          </a:bodyPr>
          <a:lstStyle/>
          <a:p>
            <a:pPr algn="l"/>
            <a:r>
              <a:rPr lang="de-DE" sz="3200" dirty="0" err="1"/>
              <a:t>Basya</a:t>
            </a:r>
            <a:r>
              <a:rPr lang="de-DE" sz="3200" dirty="0"/>
              <a:t> frisst Trockenfutter und Fleisch. Sie spielt gern. </a:t>
            </a:r>
            <a:r>
              <a:rPr lang="de-DE" sz="3200" dirty="0" smtClean="0"/>
              <a:t>Sie</a:t>
            </a:r>
            <a:r>
              <a:rPr lang="ru-RU" sz="3200" dirty="0" smtClean="0"/>
              <a:t> </a:t>
            </a:r>
            <a:r>
              <a:rPr lang="de-DE" sz="3200" dirty="0" smtClean="0"/>
              <a:t> ist</a:t>
            </a:r>
            <a:r>
              <a:rPr lang="ru-RU" sz="3200" dirty="0" smtClean="0"/>
              <a:t> </a:t>
            </a:r>
            <a:r>
              <a:rPr lang="de-DE" sz="3200" dirty="0" smtClean="0"/>
              <a:t> </a:t>
            </a:r>
            <a:r>
              <a:rPr lang="de-DE" sz="3200" dirty="0"/>
              <a:t>lustig</a:t>
            </a:r>
            <a:r>
              <a:rPr lang="de-DE" sz="3200" dirty="0" smtClean="0"/>
              <a:t>.</a:t>
            </a:r>
            <a:r>
              <a:rPr lang="ru-RU" sz="3200" dirty="0" smtClean="0"/>
              <a:t> </a:t>
            </a:r>
            <a:r>
              <a:rPr lang="de-DE" sz="3200" dirty="0" smtClean="0"/>
              <a:t> </a:t>
            </a:r>
            <a:r>
              <a:rPr lang="de-DE" sz="3200" dirty="0"/>
              <a:t>Im </a:t>
            </a:r>
            <a:r>
              <a:rPr lang="ru-RU" sz="3200" dirty="0" smtClean="0"/>
              <a:t> </a:t>
            </a:r>
            <a:r>
              <a:rPr lang="de-DE" sz="3200" dirty="0" smtClean="0"/>
              <a:t>Sommer </a:t>
            </a:r>
            <a:r>
              <a:rPr lang="ru-RU" sz="3200" dirty="0" smtClean="0"/>
              <a:t> </a:t>
            </a:r>
            <a:r>
              <a:rPr lang="de-DE" sz="3200" dirty="0" smtClean="0"/>
              <a:t>geht</a:t>
            </a:r>
            <a:r>
              <a:rPr lang="ru-RU" sz="3200" dirty="0" smtClean="0"/>
              <a:t> </a:t>
            </a:r>
            <a:r>
              <a:rPr lang="de-DE" sz="3200" dirty="0" smtClean="0"/>
              <a:t> </a:t>
            </a:r>
            <a:r>
              <a:rPr lang="de-DE" sz="3200" dirty="0"/>
              <a:t>sie </a:t>
            </a:r>
            <a:r>
              <a:rPr lang="ru-RU" sz="3200" dirty="0" smtClean="0"/>
              <a:t> </a:t>
            </a:r>
            <a:r>
              <a:rPr lang="de-DE" sz="3200" dirty="0" smtClean="0"/>
              <a:t>gern </a:t>
            </a:r>
            <a:r>
              <a:rPr lang="de-DE" sz="3200" dirty="0" smtClean="0"/>
              <a:t>spazi</a:t>
            </a:r>
            <a:r>
              <a:rPr lang="en-US" sz="3200" dirty="0" smtClean="0"/>
              <a:t>e</a:t>
            </a:r>
            <a:r>
              <a:rPr lang="de-DE" sz="3200" dirty="0" smtClean="0"/>
              <a:t>ren</a:t>
            </a:r>
            <a:r>
              <a:rPr lang="de-DE" sz="3200" dirty="0"/>
              <a:t>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1988840"/>
            <a:ext cx="6696744" cy="4467686"/>
          </a:xfrm>
        </p:spPr>
      </p:pic>
    </p:spTree>
    <p:extLst>
      <p:ext uri="{BB962C8B-B14F-4D97-AF65-F5344CB8AC3E}">
        <p14:creationId xmlns:p14="http://schemas.microsoft.com/office/powerpoint/2010/main" xmlns="" val="2563888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de-DE" sz="3200" dirty="0" smtClean="0"/>
              <a:t>Sie </a:t>
            </a:r>
            <a:r>
              <a:rPr lang="de-DE" sz="3200" dirty="0"/>
              <a:t>ist freundlich. Sie </a:t>
            </a:r>
            <a:r>
              <a:rPr lang="de-DE" sz="3200"/>
              <a:t>hat </a:t>
            </a:r>
            <a:r>
              <a:rPr lang="de-DE" sz="3200" smtClean="0"/>
              <a:t>einen </a:t>
            </a:r>
            <a:r>
              <a:rPr lang="de-DE" sz="3200" dirty="0" smtClean="0"/>
              <a:t>Katzencharakter </a:t>
            </a:r>
            <a:r>
              <a:rPr lang="de-DE" sz="3200" dirty="0"/>
              <a:t>. Sie ist vier Jahre alt. Sie ist </a:t>
            </a:r>
            <a:r>
              <a:rPr lang="de-DE" sz="3200" dirty="0" smtClean="0"/>
              <a:t>klug</a:t>
            </a:r>
            <a:r>
              <a:rPr lang="de-DE" sz="3200" dirty="0"/>
              <a:t>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602319"/>
            <a:ext cx="8352928" cy="4859885"/>
          </a:xfrm>
        </p:spPr>
      </p:pic>
    </p:spTree>
    <p:extLst>
      <p:ext uri="{BB962C8B-B14F-4D97-AF65-F5344CB8AC3E}">
        <p14:creationId xmlns:p14="http://schemas.microsoft.com/office/powerpoint/2010/main" xmlns="" val="4145292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Basya</a:t>
            </a:r>
            <a:r>
              <a:rPr lang="de-DE" dirty="0"/>
              <a:t> ist toll! Ich liebe meine Katze</a:t>
            </a:r>
            <a:r>
              <a:rPr lang="de-DE" dirty="0" smtClean="0"/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1124744"/>
            <a:ext cx="5474742" cy="5474742"/>
          </a:xfrm>
        </p:spPr>
      </p:pic>
    </p:spTree>
    <p:extLst>
      <p:ext uri="{BB962C8B-B14F-4D97-AF65-F5344CB8AC3E}">
        <p14:creationId xmlns:p14="http://schemas.microsoft.com/office/powerpoint/2010/main" xmlns="" val="30746758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111</Words>
  <Application>Microsoft Office PowerPoint</Application>
  <PresentationFormat>Экран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МУНИЦИПАЛЬНОЕ БЮДЖЕТНОЕ ОБРАЗОВАТЕЛЬНОЕ УЧРЕЖДЕНИЕ ЩЕЛКОВСКАЯ ГИМНАЗИЯ Щелковского муниципального района Московской области</vt:lpstr>
      <vt:lpstr>Mein Lieblingshaustier ist eine Katze. Meine Katze heiβt Basya. Sie ist braun, orange und schwarz. Sie ist schlank, ihre Beine sind lange, ihre Ohren und Augen sind groβ. </vt:lpstr>
      <vt:lpstr>Basya frisst Trockenfutter und Fleisch. Sie spielt gern. Sie  ist  lustig.  Im  Sommer  geht  sie  gern spazieren. </vt:lpstr>
      <vt:lpstr> Sie ist freundlich. Sie hat einen Katzencharakter . Sie ist vier Jahre alt. Sie ist klug. </vt:lpstr>
      <vt:lpstr>Basya ist toll! Ich liebe meine Katze.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ОБРАЗОВАТЕЛЬНОЕ УЧРЕЖДЕНИЕ ЩЕЛКОВСКАЯ ГИМНАЗИЯ Щелковского муниципального района Московской области</dc:title>
  <dc:creator>Адм</dc:creator>
  <cp:lastModifiedBy>Пользователь</cp:lastModifiedBy>
  <cp:revision>7</cp:revision>
  <dcterms:created xsi:type="dcterms:W3CDTF">2018-12-22T16:18:21Z</dcterms:created>
  <dcterms:modified xsi:type="dcterms:W3CDTF">2018-12-26T06:24:27Z</dcterms:modified>
</cp:coreProperties>
</file>