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91" r:id="rId2"/>
    <p:sldId id="293" r:id="rId3"/>
    <p:sldId id="292" r:id="rId4"/>
    <p:sldId id="316" r:id="rId5"/>
    <p:sldId id="309" r:id="rId6"/>
    <p:sldId id="29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рхипова Ирина Николаевна" initials="АИН" lastIdx="1" clrIdx="0">
    <p:extLst>
      <p:ext uri="{19B8F6BF-5375-455C-9EA6-DF929625EA0E}">
        <p15:presenceInfo xmlns="" xmlns:p15="http://schemas.microsoft.com/office/powerpoint/2012/main" userId="Архипова Ирина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6426"/>
    <a:srgbClr val="5E914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6/3/2019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443" y="755901"/>
            <a:ext cx="109728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Классный час на тему: «Проблема сбора и утилизации батареек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».</a:t>
            </a:r>
            <a: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/>
            </a:r>
            <a:br>
              <a:rPr lang="en-US" sz="3200" b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</a:br>
            <a:endParaRPr lang="ru-RU" sz="3200" b="1" dirty="0">
              <a:solidFill>
                <a:schemeClr val="bg2">
                  <a:lumMod val="1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9000" y="1600201"/>
            <a:ext cx="10693400" cy="4525963"/>
          </a:xfrm>
        </p:spPr>
        <p:txBody>
          <a:bodyPr/>
          <a:lstStyle/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dirty="0" smtClean="0"/>
              <a:t>Чумакова </a:t>
            </a:r>
            <a:r>
              <a:rPr lang="ru-RU" sz="2000" dirty="0" err="1" smtClean="0"/>
              <a:t>Евангелина</a:t>
            </a:r>
            <a:r>
              <a:rPr lang="ru-RU" sz="2000" dirty="0" smtClean="0"/>
              <a:t>, </a:t>
            </a:r>
          </a:p>
          <a:p>
            <a:r>
              <a:rPr lang="ru-RU" sz="2000" dirty="0" err="1" smtClean="0"/>
              <a:t>Тулик</a:t>
            </a:r>
            <a:r>
              <a:rPr lang="ru-RU" sz="2000" dirty="0" smtClean="0"/>
              <a:t> Анастасия 10 «А» класс</a:t>
            </a:r>
          </a:p>
          <a:p>
            <a:r>
              <a:rPr lang="ru-RU" sz="2000" dirty="0" smtClean="0"/>
              <a:t>ГБОУ «Школа № 1381»</a:t>
            </a:r>
          </a:p>
          <a:p>
            <a:r>
              <a:rPr lang="ru-RU" sz="2000" smtClean="0"/>
              <a:t>2019 г.</a:t>
            </a:r>
            <a:endParaRPr lang="ru-RU" sz="2000" dirty="0"/>
          </a:p>
        </p:txBody>
      </p:sp>
      <p:pic>
        <p:nvPicPr>
          <p:cNvPr id="65540" name="Picture 4" descr="http://itd2.mycdn.me/image?id=854142899387&amp;t=20&amp;plc=WEB&amp;tkn=*7itaGdiTL-CoPt1EbYFab2eiHi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8106" y="1792703"/>
            <a:ext cx="5704084" cy="4367463"/>
          </a:xfrm>
          <a:prstGeom prst="rect">
            <a:avLst/>
          </a:prstGeom>
          <a:noFill/>
        </p:spPr>
      </p:pic>
      <p:sp>
        <p:nvSpPr>
          <p:cNvPr id="33793" name="Rectangle 1"/>
          <p:cNvSpPr>
            <a:spLocks noChangeArrowheads="1"/>
          </p:cNvSpPr>
          <p:nvPr/>
        </p:nvSpPr>
        <p:spPr bwMode="auto">
          <a:xfrm flipH="1">
            <a:off x="8452130" y="4006876"/>
            <a:ext cx="37398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5127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9100" y="330201"/>
            <a:ext cx="10972800" cy="2819399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Book Antiqua" pitchFamily="18" charset="0"/>
              </a:rPr>
              <a:t>Проблема сбора и утилизации батареек является крайне актуальной в наше время. Многие люди выбрасывают использованные элементы питания в мусорное ведро, хотя и знают, что неправильно утилизированные батарейки наносят огромный вред окружающей среде, а также здоровью человека и животных. </a:t>
            </a:r>
          </a:p>
          <a:p>
            <a:endParaRPr lang="ru-RU" dirty="0"/>
          </a:p>
        </p:txBody>
      </p:sp>
      <p:pic>
        <p:nvPicPr>
          <p:cNvPr id="5" name="Picture 2" descr="https://1kargo.ru/0303042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3076211"/>
            <a:ext cx="3225800" cy="2280497"/>
          </a:xfrm>
          <a:prstGeom prst="rect">
            <a:avLst/>
          </a:prstGeom>
          <a:noFill/>
        </p:spPr>
      </p:pic>
      <p:pic>
        <p:nvPicPr>
          <p:cNvPr id="90114" name="Picture 2" descr="https://s.ura.news/images/news/upload/IMG_79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0" y="2547937"/>
            <a:ext cx="4381500" cy="2924176"/>
          </a:xfrm>
          <a:prstGeom prst="rect">
            <a:avLst/>
          </a:prstGeom>
          <a:noFill/>
        </p:spPr>
      </p:pic>
      <p:pic>
        <p:nvPicPr>
          <p:cNvPr id="90116" name="Picture 4" descr="http://cod33.ru/wp-content/uploads/2017/12/e9d39522d3eae56cf112be1b89312e75.jpg"/>
          <p:cNvPicPr>
            <a:picLocks noChangeAspect="1" noChangeArrowheads="1"/>
          </p:cNvPicPr>
          <p:nvPr/>
        </p:nvPicPr>
        <p:blipFill>
          <a:blip r:embed="rId5">
            <a:lum bright="-40000" contrast="40000"/>
          </a:blip>
          <a:srcRect/>
          <a:stretch>
            <a:fillRect/>
          </a:stretch>
        </p:blipFill>
        <p:spPr bwMode="auto">
          <a:xfrm>
            <a:off x="3530600" y="3822700"/>
            <a:ext cx="4196818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54400" y="0"/>
            <a:ext cx="4876800" cy="44069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dirty="0">
                <a:latin typeface="Book Antiqua" pitchFamily="18" charset="0"/>
              </a:rPr>
              <a:t>Одна пальчиковая батарейка, попавшая в мусорное ведро, загрязняет примерно 20 квадратных метров земли. В лесной зоне это территория, на которой растут два дерева и обитают два крота, один ёжик и несколько тысяч дождевых червей.   </a:t>
            </a:r>
          </a:p>
          <a:p>
            <a:endParaRPr lang="ru-RU" dirty="0"/>
          </a:p>
        </p:txBody>
      </p:sp>
      <p:pic>
        <p:nvPicPr>
          <p:cNvPr id="91140" name="Picture 4" descr="https://avatars.mds.yandex.net/get-pdb/875592/4e0cbed3-3178-49df-9a3c-ae77d5f6c47c/s1200?webp=false"/>
          <p:cNvPicPr>
            <a:picLocks noChangeAspect="1" noChangeArrowheads="1"/>
          </p:cNvPicPr>
          <p:nvPr/>
        </p:nvPicPr>
        <p:blipFill>
          <a:blip r:embed="rId3"/>
          <a:srcRect r="11962" b="-1397"/>
          <a:stretch>
            <a:fillRect/>
          </a:stretch>
        </p:blipFill>
        <p:spPr bwMode="auto">
          <a:xfrm>
            <a:off x="0" y="584200"/>
            <a:ext cx="3822700" cy="2959100"/>
          </a:xfrm>
          <a:prstGeom prst="rect">
            <a:avLst/>
          </a:prstGeom>
          <a:noFill/>
        </p:spPr>
      </p:pic>
      <p:pic>
        <p:nvPicPr>
          <p:cNvPr id="91142" name="Picture 6" descr="https://glavses.ru/%D1%83%D0%BD%D0%B8%D1%87%D1%82%D0%BE%D0%B6%D0%B5%D0%BD%D0%B8%D0%B5-%D0%BA%D1%80%D0%BE%D1%82%D0%BE%D0%B2/%D0%B1%D0%BE%D1%80%D1%8C%D0%B1%D0%B0-%D0%B8-%D1%83%D0%BD%D0%B8%D1%87%D1%82%D0%BE%D0%B6%D0%B5%D0%BD%D0%B8%D0%B5-%D0%BA%D1%80%D0%BE%D1%82%D0%BE%D0%B2/%D1%83%D0%BD%D0%B8%D1%87%D1%82%D0%BE%D0%B6%D0%B5%D0%BD%D0%B8%D0%B5-%D0%BA%D1%80%D0%BE%D1%82%D0%BE%D0%B2-130.6.jpg"/>
          <p:cNvPicPr>
            <a:picLocks noChangeAspect="1" noChangeArrowheads="1"/>
          </p:cNvPicPr>
          <p:nvPr/>
        </p:nvPicPr>
        <p:blipFill>
          <a:blip r:embed="rId4"/>
          <a:srcRect l="16061" t="6306" r="10519"/>
          <a:stretch>
            <a:fillRect/>
          </a:stretch>
        </p:blipFill>
        <p:spPr bwMode="auto">
          <a:xfrm>
            <a:off x="3327400" y="4216400"/>
            <a:ext cx="5384800" cy="2641600"/>
          </a:xfrm>
          <a:prstGeom prst="rect">
            <a:avLst/>
          </a:prstGeom>
          <a:noFill/>
        </p:spPr>
      </p:pic>
      <p:pic>
        <p:nvPicPr>
          <p:cNvPr id="91146" name="Picture 10" descr="http://900igr.net/up/datai/94350/0014-011-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44184" y="482600"/>
            <a:ext cx="3847816" cy="2984500"/>
          </a:xfrm>
          <a:prstGeom prst="rect">
            <a:avLst/>
          </a:prstGeom>
          <a:noFill/>
        </p:spPr>
      </p:pic>
      <p:pic>
        <p:nvPicPr>
          <p:cNvPr id="91150" name="Picture 14" descr="https://cdn.elec.ru/_thumb/1200x900/i/a5/32/a532ee00dc5292c232b95b101d8c7abb47a38587.jpg"/>
          <p:cNvPicPr>
            <a:picLocks noChangeAspect="1" noChangeArrowheads="1"/>
          </p:cNvPicPr>
          <p:nvPr/>
        </p:nvPicPr>
        <p:blipFill>
          <a:blip r:embed="rId6"/>
          <a:srcRect l="29252" t="202" r="28183" b="3169"/>
          <a:stretch>
            <a:fillRect/>
          </a:stretch>
        </p:blipFill>
        <p:spPr bwMode="auto">
          <a:xfrm rot="2126056">
            <a:off x="952501" y="4107609"/>
            <a:ext cx="1219200" cy="2641600"/>
          </a:xfrm>
          <a:prstGeom prst="rect">
            <a:avLst/>
          </a:prstGeom>
          <a:noFill/>
        </p:spPr>
      </p:pic>
      <p:pic>
        <p:nvPicPr>
          <p:cNvPr id="13" name="Picture 14" descr="https://cdn.elec.ru/_thumb/1200x900/i/a5/32/a532ee00dc5292c232b95b101d8c7abb47a38587.jpg"/>
          <p:cNvPicPr>
            <a:picLocks noChangeAspect="1" noChangeArrowheads="1"/>
          </p:cNvPicPr>
          <p:nvPr/>
        </p:nvPicPr>
        <p:blipFill>
          <a:blip r:embed="rId6"/>
          <a:srcRect l="29252" t="202" r="28183" b="3169"/>
          <a:stretch>
            <a:fillRect/>
          </a:stretch>
        </p:blipFill>
        <p:spPr bwMode="auto">
          <a:xfrm rot="19759363">
            <a:off x="9931399" y="3886201"/>
            <a:ext cx="1219200" cy="264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533401"/>
            <a:ext cx="10972800" cy="2451099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latin typeface="Book Antiqua" pitchFamily="18" charset="0"/>
              </a:rPr>
              <a:t>В батарейках содержится множество тяжелых металлов. Эти металлы вредят здоровью людей даже в небольших количествах. К ним относятся: свинец, цинк, кадмий, никель, ртуть и другие. Попадая на свалку, элементы питания коррозируют, т.е. их металлическое покрытие разрушается. В результате тяжелые металлы попадают в почву и грунтовые воды. Из грунтовых вод эти металлы попадают в реки и озера или в артезианские воды, которые используют для питьевого водоснабжения. </a:t>
            </a:r>
          </a:p>
          <a:p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="" xmlns:a16="http://schemas.microsoft.com/office/drawing/2014/main" id="{1E3AF1B0-025C-D740-B9F6-3BA47D0DF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126" y="2567514"/>
            <a:ext cx="5167748" cy="3661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8500" y="571501"/>
            <a:ext cx="10972800" cy="28956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Book Antiqua" pitchFamily="18" charset="0"/>
              </a:rPr>
              <a:t>К сожалению, в России существует только один завод для правильной утилизации батареек и аккумуляторов, который появился в 2013 в Челябинске. Специальная технология, по которой работает предприятие позволяет на 80% переработать батарейки.</a:t>
            </a:r>
          </a:p>
          <a:p>
            <a:endParaRPr lang="ru-RU" dirty="0"/>
          </a:p>
        </p:txBody>
      </p:sp>
      <p:pic>
        <p:nvPicPr>
          <p:cNvPr id="73730" name="Picture 2" descr="http://www.battery-industry.ru/wp-content/2012/02/Westa-Battery-Recycl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399" y="3073400"/>
            <a:ext cx="6353175" cy="3619500"/>
          </a:xfrm>
          <a:prstGeom prst="rect">
            <a:avLst/>
          </a:prstGeom>
          <a:noFill/>
        </p:spPr>
      </p:pic>
      <p:pic>
        <p:nvPicPr>
          <p:cNvPr id="73732" name="Picture 4" descr="http://z52.d.sdska.ru/2-z52-bf247840-9ab4-4d40-b454-681965256cf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449" y="3403600"/>
            <a:ext cx="4629151" cy="3251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http://7oom.ru/powerpoint/fon-dlya-prezentacii-vesna-09.jpg?ver=3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4341" y="1227434"/>
            <a:ext cx="116598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F642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ru-RU" sz="54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F642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Берегите природу! Всё в ваших руках!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3F6426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86018" name="Picture 2" descr="http://feel-feed.ru/wp-content/uploads/2017/09/1200-630-kopirovat-981-1170x6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993" y="3076575"/>
            <a:ext cx="6550932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189</Words>
  <Application>Microsoft Office PowerPoint</Application>
  <PresentationFormat>Произвольный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Классный час на тему: «Проблема сбора и утилизации батареек». </vt:lpstr>
      <vt:lpstr>Слайд 2</vt:lpstr>
      <vt:lpstr>Слайд 3</vt:lpstr>
      <vt:lpstr>Слайд 4</vt:lpstr>
      <vt:lpstr>Слайд 5</vt:lpstr>
      <vt:lpstr>Слайд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 на тему: «Проблема сбора и утилизации батареек».</dc:title>
  <dc:creator>Архипова Ирина Николаевна</dc:creator>
  <cp:lastModifiedBy>User</cp:lastModifiedBy>
  <cp:revision>23</cp:revision>
  <dcterms:created xsi:type="dcterms:W3CDTF">2019-01-29T10:39:13Z</dcterms:created>
  <dcterms:modified xsi:type="dcterms:W3CDTF">2019-06-03T16:50:38Z</dcterms:modified>
</cp:coreProperties>
</file>