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8" r:id="rId3"/>
    <p:sldId id="264" r:id="rId4"/>
    <p:sldId id="272" r:id="rId5"/>
    <p:sldId id="273" r:id="rId6"/>
    <p:sldId id="276" r:id="rId7"/>
    <p:sldId id="275" r:id="rId8"/>
    <p:sldId id="283" r:id="rId9"/>
    <p:sldId id="274" r:id="rId10"/>
    <p:sldId id="265" r:id="rId11"/>
    <p:sldId id="268" r:id="rId12"/>
    <p:sldId id="266" r:id="rId13"/>
    <p:sldId id="282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D2515-37DA-4575-9BC4-18E94E6DD5BB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AE3FD-C9A2-4BC7-8A07-BF5E042B8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D2515-37DA-4575-9BC4-18E94E6DD5BB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AE3FD-C9A2-4BC7-8A07-BF5E042B8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D2515-37DA-4575-9BC4-18E94E6DD5BB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AE3FD-C9A2-4BC7-8A07-BF5E042B8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D2515-37DA-4575-9BC4-18E94E6DD5BB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AE3FD-C9A2-4BC7-8A07-BF5E042B8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D2515-37DA-4575-9BC4-18E94E6DD5BB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AE3FD-C9A2-4BC7-8A07-BF5E042B8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D2515-37DA-4575-9BC4-18E94E6DD5BB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AE3FD-C9A2-4BC7-8A07-BF5E042B8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D2515-37DA-4575-9BC4-18E94E6DD5BB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AE3FD-C9A2-4BC7-8A07-BF5E042B8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D2515-37DA-4575-9BC4-18E94E6DD5BB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AE3FD-C9A2-4BC7-8A07-BF5E042B8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D2515-37DA-4575-9BC4-18E94E6DD5BB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AE3FD-C9A2-4BC7-8A07-BF5E042B8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D2515-37DA-4575-9BC4-18E94E6DD5BB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AE3FD-C9A2-4BC7-8A07-BF5E042B8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7D2515-37DA-4575-9BC4-18E94E6DD5BB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AE3FD-C9A2-4BC7-8A07-BF5E042B8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7D2515-37DA-4575-9BC4-18E94E6DD5BB}" type="datetimeFigureOut">
              <a:rPr lang="ru-RU" smtClean="0"/>
              <a:pPr/>
              <a:t>03.06.2019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AE3FD-C9A2-4BC7-8A07-BF5E042B8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hecker dir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7" Type="http://schemas.openxmlformats.org/officeDocument/2006/relationships/image" Target="../media/image62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lumMod val="75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832" y="2708920"/>
            <a:ext cx="2988032" cy="39840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348880"/>
            <a:ext cx="2555776" cy="36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28184" y="1844824"/>
            <a:ext cx="2700000" cy="36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179512" y="188640"/>
            <a:ext cx="89644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Годовой отчет по </a:t>
            </a:r>
            <a:r>
              <a:rPr lang="ru-RU" sz="3600" b="1" dirty="0" err="1" smtClean="0">
                <a:solidFill>
                  <a:srgbClr val="FF0000"/>
                </a:solidFill>
                <a:latin typeface="Arial Black" pitchFamily="34" charset="0"/>
              </a:rPr>
              <a:t>учебно</a:t>
            </a: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 – воспитательной работе</a:t>
            </a: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Arial Black" pitchFamily="34" charset="0"/>
              </a:rPr>
              <a:t>во  второй  младшей  группе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716016" y="5629890"/>
            <a:ext cx="42484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Воспитатель: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Маркина Н.А.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1916832"/>
            <a:ext cx="2667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2018 - 2019 учебный год 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71659" y="1052736"/>
            <a:ext cx="307234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856" y="908720"/>
            <a:ext cx="3025133" cy="226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555776" y="0"/>
            <a:ext cx="632256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</a:rPr>
              <a:t>Наши развлечения</a:t>
            </a:r>
            <a:endParaRPr lang="ru-RU" sz="4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588224" y="2060848"/>
            <a:ext cx="1670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Масленица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67944" y="2708920"/>
            <a:ext cx="16706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Масленица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0" y="3761656"/>
            <a:ext cx="232225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34603" y="3356992"/>
            <a:ext cx="2409397" cy="321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4355976" y="6396335"/>
            <a:ext cx="43396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Уроки от Сороки «ПДД»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3356992"/>
            <a:ext cx="2463403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179512" y="6488668"/>
            <a:ext cx="40687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Наш «Веселый Светофор»</a:t>
            </a:r>
            <a:endParaRPr lang="ru-RU" sz="2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411760" y="3429000"/>
            <a:ext cx="221424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1520" y="260648"/>
            <a:ext cx="2265381" cy="30205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63888" y="-171400"/>
            <a:ext cx="2627992" cy="35039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3258000"/>
            <a:ext cx="2700000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872" y="2852936"/>
            <a:ext cx="2700000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44208" y="0"/>
            <a:ext cx="2484276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5536" y="-243408"/>
            <a:ext cx="2700000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95536" y="0"/>
            <a:ext cx="84433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Игровая деятельность детей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51520" y="2924944"/>
            <a:ext cx="2700000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0"/>
            <a:ext cx="2484480" cy="33126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15816" y="0"/>
            <a:ext cx="2700000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176" y="-243408"/>
            <a:ext cx="2700000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3258000"/>
            <a:ext cx="2700000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87824" y="2924944"/>
            <a:ext cx="2700000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475656" y="0"/>
            <a:ext cx="625203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Трудовые поручения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12160" y="3258000"/>
            <a:ext cx="2700000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3501008"/>
            <a:ext cx="2411968" cy="32159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3645024"/>
            <a:ext cx="2267952" cy="30239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91680" y="692696"/>
            <a:ext cx="2448480" cy="32646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12160" y="764704"/>
            <a:ext cx="2411968" cy="32159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683568" y="0"/>
            <a:ext cx="794961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Бодрящая гимнастика</a:t>
            </a:r>
            <a:endParaRPr lang="ru-RU" sz="4800" dirty="0" smtClean="0">
              <a:solidFill>
                <a:srgbClr val="FF0000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556792"/>
            <a:ext cx="3456384" cy="378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1556792"/>
            <a:ext cx="343478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683568" y="5877272"/>
            <a:ext cx="1847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260648"/>
            <a:ext cx="738695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Вечерние новости</a:t>
            </a:r>
            <a:endParaRPr lang="ru-RU" sz="5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-171400"/>
            <a:ext cx="53783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Утренняя зарядка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47864" y="404664"/>
            <a:ext cx="2430270" cy="25202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476672"/>
            <a:ext cx="2700000" cy="295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476672"/>
            <a:ext cx="2700000" cy="280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47864" y="2420888"/>
            <a:ext cx="2411968" cy="235186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3419872" y="2348880"/>
            <a:ext cx="3276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Музыкальная разрядка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528" y="2420888"/>
            <a:ext cx="2700000" cy="2259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28184" y="3140968"/>
            <a:ext cx="270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1520" y="3789040"/>
            <a:ext cx="2736304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347864" y="4221088"/>
            <a:ext cx="2535572" cy="26369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2700000" cy="36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3068960"/>
            <a:ext cx="2700000" cy="36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3258000"/>
            <a:ext cx="2700000" cy="36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258000"/>
            <a:ext cx="2700000" cy="360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059832" y="476672"/>
            <a:ext cx="2267952" cy="30239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8279904" y="548680"/>
            <a:ext cx="86409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НО</a:t>
            </a:r>
          </a:p>
          <a:p>
            <a:r>
              <a:rPr lang="ru-RU" sz="4000" dirty="0" err="1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r>
              <a:rPr lang="ru-RU" sz="3600" dirty="0" err="1" smtClean="0">
                <a:solidFill>
                  <a:srgbClr val="FF0000"/>
                </a:solidFill>
                <a:latin typeface="Arial Black" pitchFamily="34" charset="0"/>
              </a:rPr>
              <a:t>Д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68144" y="332656"/>
            <a:ext cx="2430270" cy="32403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771800" y="0"/>
            <a:ext cx="38202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Мы познаем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185592"/>
            <a:ext cx="2754306" cy="36724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56176" y="2996952"/>
            <a:ext cx="2754306" cy="36724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C:\Users\123\Desktop\фото итог. занятия\IMG_20190425_083319_HD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03848" y="3329608"/>
            <a:ext cx="2646294" cy="3528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7" name="Picture 3" descr="C:\Users\123\Desktop\фото итог. занятия\IMG_20190425_084118_HDR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0"/>
            <a:ext cx="2499742" cy="33329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C:\Users\123\Desktop\фото итог. занятия\IMG_20190425_084956_HDR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03848" y="-171400"/>
            <a:ext cx="2571750" cy="3429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300192" y="0"/>
            <a:ext cx="2463738" cy="32849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2841780" cy="37890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005064"/>
            <a:ext cx="3611297" cy="27084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1920" y="3429000"/>
            <a:ext cx="2340260" cy="31203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44208" y="3429000"/>
            <a:ext cx="2411968" cy="32159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19872" y="188640"/>
            <a:ext cx="2376264" cy="31683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44208" y="116632"/>
            <a:ext cx="2409732" cy="32129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123\AppData\Local\Microsoft\Windows\Temporary Internet Files\Content.Word\IMG_20190408_092818_HDR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2304256" cy="30689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C:\Users\123\AppData\Local\Microsoft\Windows\Temporary Internet Files\Content.Word\IMG_20190408_092559_HDR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75648" y="2636912"/>
            <a:ext cx="3168352" cy="40050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710555" y="0"/>
            <a:ext cx="74334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Юные  исследователи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40152" y="980728"/>
            <a:ext cx="2915816" cy="36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C:\Users\123\AppData\Local\Microsoft\Windows\Temporary Internet Files\Content.Word\IMG_20190408_094556_HDR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03848" y="1628800"/>
            <a:ext cx="3059832" cy="41044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C:\Users\123\AppData\Local\Microsoft\Windows\Temporary Internet Files\Content.Word\IMG_20190408_095133_HDR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528" y="3140968"/>
            <a:ext cx="2808312" cy="35557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88640"/>
            <a:ext cx="3597864" cy="47971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188640"/>
            <a:ext cx="4176464" cy="55686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4365104"/>
            <a:ext cx="2668748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19872" y="4293096"/>
            <a:ext cx="1782198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043608" y="0"/>
            <a:ext cx="8964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  <a:cs typeface="Arial" pitchFamily="34" charset="0"/>
              </a:rPr>
              <a:t>Наблюдаем, изучаем, познаем.</a:t>
            </a:r>
            <a:endParaRPr lang="ru-RU" sz="3200" dirty="0" smtClean="0">
              <a:solidFill>
                <a:srgbClr val="FF0000"/>
              </a:solidFill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123\AppData\Local\Microsoft\Windows\Temporary Internet Files\Content.Word\IMG_20190408_095133_HDR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47864" y="1268760"/>
            <a:ext cx="2952328" cy="40324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3" name="Рисунок 2" descr="C:\Users\123\AppData\Local\Microsoft\Windows\Temporary Internet Files\Content.Word\IMG_20190408_095334_HDR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942184"/>
            <a:ext cx="2988840" cy="39158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176" y="3449621"/>
            <a:ext cx="2556284" cy="34083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0"/>
            <a:ext cx="2700000" cy="36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28184" y="0"/>
            <a:ext cx="2754305" cy="36724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332656"/>
            <a:ext cx="2430270" cy="324036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04248" y="3501008"/>
            <a:ext cx="2339752" cy="29438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1920" y="548680"/>
            <a:ext cx="2214246" cy="2952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642043"/>
            <a:ext cx="2411968" cy="321595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16016" y="3717032"/>
            <a:ext cx="2067359" cy="27564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411760" y="3834064"/>
            <a:ext cx="2267952" cy="302393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444208" y="620688"/>
            <a:ext cx="2411760" cy="285391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Прямоугольник 13"/>
          <p:cNvSpPr/>
          <p:nvPr/>
        </p:nvSpPr>
        <p:spPr>
          <a:xfrm>
            <a:off x="3563888" y="0"/>
            <a:ext cx="46313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Наши прогулки</a:t>
            </a:r>
            <a:endParaRPr lang="ru-RU" sz="4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96136" y="2924944"/>
            <a:ext cx="18485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Arial Black" pitchFamily="34" charset="0"/>
              </a:rPr>
              <a:t>ЗИМА</a:t>
            </a:r>
            <a:endParaRPr lang="ru-RU" sz="4000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139952" y="6150114"/>
            <a:ext cx="218040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  <a:latin typeface="Arial Black" pitchFamily="34" charset="0"/>
              </a:rPr>
              <a:t>ВЕСНА</a:t>
            </a:r>
            <a:endParaRPr lang="ru-RU" sz="4000" b="1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0" y="3356992"/>
            <a:ext cx="22076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Arial Black" pitchFamily="34" charset="0"/>
              </a:rPr>
              <a:t>ОСЕНЬ</a:t>
            </a:r>
            <a:endParaRPr lang="ru-RU" sz="40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63</Words>
  <Application>Microsoft Office PowerPoint</Application>
  <PresentationFormat>Экран (4:3)</PresentationFormat>
  <Paragraphs>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51</cp:revision>
  <dcterms:created xsi:type="dcterms:W3CDTF">2019-04-06T10:27:56Z</dcterms:created>
  <dcterms:modified xsi:type="dcterms:W3CDTF">2019-06-03T19:48:47Z</dcterms:modified>
</cp:coreProperties>
</file>