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0" r:id="rId3"/>
    <p:sldId id="258" r:id="rId4"/>
    <p:sldId id="259" r:id="rId5"/>
    <p:sldId id="261" r:id="rId6"/>
    <p:sldId id="265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8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0FFA52-4704-4667-9A94-530913C8158E}" type="datetimeFigureOut">
              <a:rPr lang="ru-RU" smtClean="0"/>
              <a:t>03.06.2019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BB926D1-0EF5-4178-940C-16EA63FE904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 t="858" r="5391" b="6407"/>
          <a:stretch>
            <a:fillRect/>
          </a:stretch>
        </p:blipFill>
        <p:spPr bwMode="auto">
          <a:xfrm>
            <a:off x="899592" y="980728"/>
            <a:ext cx="7704856" cy="5339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419872" y="2708920"/>
            <a:ext cx="43947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«Друг мой- Светофор»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8024" y="515719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</a:t>
            </a:r>
          </a:p>
          <a:p>
            <a:r>
              <a:rPr lang="ru-RU" dirty="0" err="1" smtClean="0"/>
              <a:t>Марушева</a:t>
            </a:r>
            <a:r>
              <a:rPr lang="ru-RU" dirty="0" smtClean="0"/>
              <a:t> Е.А.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Ð°ÑÑÐ¸Ð½ÐºÐ¸ Ð¿Ð¾ Ð·Ð°Ð¿ÑÐ¾ÑÑ ÑÐ°Ð¼ÐºÐ° Ð´ÐµÑÑÐºÐ°Ñ Ð±ÐµÐ·Ð¾Ð¿Ð°ÑÐ½Ð¾ÑÑ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75247"/>
            <a:ext cx="3779912" cy="3882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286000" y="83671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формирование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детей знаний, умений и практических навыков безопасного поведения на дороге и улице.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420888"/>
            <a:ext cx="5454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*продолжить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знакомить с дорожными знаками;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*закрепить знания детей о сигналах светофора;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*воспитывать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культуру поведения с целью предупреждения детского дорожно-транспортного травматизма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 Совместная работа детский сад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родители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 descr="ÐÐ°ÑÑÐ¸Ð½ÐºÐ¸ Ð¿Ð¾ Ð·Ð°Ð¿ÑÐ¾ÑÑ ÑÐ°Ð¼ÐºÐ° Ð´ÐµÑÑÐºÐ°Ñ Ð±ÐµÐ·Ð¾Ð¿Ð°ÑÐ½Ð¾ÑÑ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48" name="AutoShape 4" descr="ÐÐ°ÑÑÐ¸Ð½ÐºÐ¸ Ð¿Ð¾ Ð·Ð°Ð¿ÑÐ¾ÑÑ ÑÐ°Ð¼ÐºÐ° Ð´ÐµÑÑÐºÐ°Ñ Ð±ÐµÐ·Ð¾Ð¿Ð°ÑÐ½Ð¾ÑÑÑ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564904"/>
            <a:ext cx="4176464" cy="352839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196752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Стой! Машины движутся! Там, где сошлись пути, Кто поможет улицу Людям перейти? </a:t>
            </a:r>
            <a:r>
              <a:rPr lang="ru-RU" dirty="0" smtClean="0"/>
              <a:t>(Светофор 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92080" y="2060848"/>
            <a:ext cx="3312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Светофор:</a:t>
            </a:r>
            <a:endParaRPr lang="ru-RU" dirty="0"/>
          </a:p>
          <a:p>
            <a:r>
              <a:rPr lang="ru-RU" dirty="0"/>
              <a:t>– Я в гости к вам пришёл сегодня. Меня вы рады видеть</a:t>
            </a:r>
            <a:r>
              <a:rPr lang="ru-RU" dirty="0" smtClean="0"/>
              <a:t>?</a:t>
            </a:r>
          </a:p>
          <a:p>
            <a:r>
              <a:rPr lang="ru-RU" dirty="0" smtClean="0"/>
              <a:t>Смотрите</a:t>
            </a:r>
            <a:r>
              <a:rPr lang="ru-RU" dirty="0"/>
              <a:t>, какой я красивый – у меня целых три глаза! А кто знает, что они обозначают?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3895725" cy="27432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1124744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 дорожном знаке том Человек идет пешком. Полосатые дорожки Постелили нам под ножки. Чтобы мы забот не знали И по ним вперед шагали. </a:t>
            </a:r>
            <a:r>
              <a:rPr lang="ru-RU" dirty="0" smtClean="0"/>
              <a:t>(</a:t>
            </a:r>
            <a:r>
              <a:rPr lang="ru-RU" dirty="0"/>
              <a:t>Пешеходный переход 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3645024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Вот дорожная загадка: Как зовется та лошадка, Что легла на переходы, Где шагают пешеходы? </a:t>
            </a:r>
            <a:r>
              <a:rPr lang="ru-RU" dirty="0" smtClean="0"/>
              <a:t>(Зебра )</a:t>
            </a:r>
            <a:endParaRPr lang="ru-RU" dirty="0"/>
          </a:p>
        </p:txBody>
      </p:sp>
      <p:pic>
        <p:nvPicPr>
          <p:cNvPr id="5124" name="Picture 4" descr="ÐÐ¾ÑÐ¾Ð¶Ð½ÑÐµ Ð·Ð½Ð°ÐºÐ¸. ÐÐ¾Ð½ÑÐ¿ÐµÐºÑ ÐÐÐ Ð² ÑÑÐµÐ´Ð½ÐµÐ¹ Ð³ÑÑÐ¿Ð¿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980728"/>
            <a:ext cx="2520280" cy="2545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56992"/>
            <a:ext cx="1775918" cy="2279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755576" y="1412777"/>
            <a:ext cx="52565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Знак повесили с рассветом, Чтобы каждый знал об этом: Здесь ремонт идёт дороги — Берегите свои ноги! </a:t>
            </a:r>
            <a:endParaRPr lang="ru-RU" dirty="0" smtClean="0"/>
          </a:p>
          <a:p>
            <a:r>
              <a:rPr lang="ru-RU" dirty="0" smtClean="0"/>
              <a:t>Дорожные </a:t>
            </a:r>
            <a:r>
              <a:rPr lang="ru-RU" dirty="0"/>
              <a:t>работы .</a:t>
            </a:r>
          </a:p>
        </p:txBody>
      </p:sp>
      <p:pic>
        <p:nvPicPr>
          <p:cNvPr id="3078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620688"/>
            <a:ext cx="2381250" cy="2571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283968" y="4725144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Ведутся дорожные работы- а мы с тобой</a:t>
            </a:r>
            <a:r>
              <a:rPr lang="en-US" dirty="0" smtClean="0"/>
              <a:t>,</a:t>
            </a:r>
            <a:r>
              <a:rPr lang="ru-RU" dirty="0" smtClean="0"/>
              <a:t> мой друг отдохнем!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751344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Пальчиковая гимнастика «Мы шоферы»:</a:t>
            </a:r>
            <a:endParaRPr lang="ru-RU" dirty="0"/>
          </a:p>
          <a:p>
            <a:r>
              <a:rPr lang="ru-RU" dirty="0"/>
              <a:t>Едем, едем на машине (Имитируют движение рулем),</a:t>
            </a:r>
          </a:p>
          <a:p>
            <a:r>
              <a:rPr lang="ru-RU" dirty="0"/>
              <a:t>Нажимаем на педаль (Ногу сгибают, вытягивают),</a:t>
            </a:r>
          </a:p>
          <a:p>
            <a:r>
              <a:rPr lang="ru-RU" dirty="0"/>
              <a:t>Газ включаем, выключаем (Рука к себе, от себя),</a:t>
            </a:r>
          </a:p>
          <a:p>
            <a:r>
              <a:rPr lang="ru-RU" dirty="0"/>
              <a:t>Смотрим пристально мы вдаль (Приставляют ладонь ко лбу).</a:t>
            </a:r>
          </a:p>
          <a:p>
            <a:r>
              <a:rPr lang="ru-RU" dirty="0"/>
              <a:t>Дворники счищают капли (Руки сгибают перед собой в локтях).</a:t>
            </a:r>
          </a:p>
          <a:p>
            <a:r>
              <a:rPr lang="ru-RU" dirty="0"/>
              <a:t>Вправо, влево. Чистота! (Наклоняют руки вправо, влево)</a:t>
            </a:r>
          </a:p>
          <a:p>
            <a:r>
              <a:rPr lang="ru-RU" dirty="0"/>
              <a:t>Волосы ерошит ветер (Над головой шевелят пальцами),</a:t>
            </a:r>
          </a:p>
          <a:p>
            <a:r>
              <a:rPr lang="ru-RU" dirty="0"/>
              <a:t>Мы – шоферы хоть куда! (Поднимают вверх большой палец рук)</a:t>
            </a:r>
          </a:p>
          <a:p>
            <a:r>
              <a:rPr lang="ru-RU" dirty="0"/>
              <a:t>Дети: Да.</a:t>
            </a:r>
          </a:p>
        </p:txBody>
      </p:sp>
      <p:pic>
        <p:nvPicPr>
          <p:cNvPr id="83970" name="Picture 2" descr="ÐÐ°ÑÑÐ¸Ð½ÐºÐ¸ Ð¿Ð¾ Ð·Ð°Ð¿ÑÐ¾ÑÑ Ð¼Ñ ÑÐ¾ÑÐµÑÑ Ð´ÐµÑ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429000"/>
            <a:ext cx="550461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https://pp.userapi.com/c850416/v850416374/5ce30/QECTvDVxnZE.jpg"/>
          <p:cNvPicPr>
            <a:picLocks noChangeAspect="1" noChangeArrowheads="1"/>
          </p:cNvPicPr>
          <p:nvPr/>
        </p:nvPicPr>
        <p:blipFill>
          <a:blip r:embed="rId2" cstate="print"/>
          <a:srcRect t="8929" r="1478" b="23810"/>
          <a:stretch>
            <a:fillRect/>
          </a:stretch>
        </p:blipFill>
        <p:spPr bwMode="auto">
          <a:xfrm>
            <a:off x="683568" y="764704"/>
            <a:ext cx="4896544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796136" y="1916832"/>
            <a:ext cx="28803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Родители приняли активное участие в изготовлении дорожных знаков.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Благодарим за Вашу помощь.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80112" y="1340768"/>
            <a:ext cx="30963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городу, по улице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ходят просто так: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Когда не знаешь правил,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Легко попасть впросак.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Всё время будь внимательным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помни наперёд: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Свои имеют правила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Шофёр и пешеход!</a:t>
            </a:r>
          </a:p>
        </p:txBody>
      </p:sp>
      <p:pic>
        <p:nvPicPr>
          <p:cNvPr id="2052" name="Picture 4" descr="ÐÐ¾ÑÐ¾Ð¶Ð½ÑÐµ Ð·Ð½Ð°ÐºÐ¸. ÐÐ¾Ð½ÑÐ¿ÐµÐºÑ ÐÐÐ Ð² ÑÑÐµÐ´Ð½ÐµÐ¹ Ð³ÑÑÐ¿Ð¿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5314950" cy="404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348880"/>
            <a:ext cx="6096000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267744" y="1628800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«Будь внимательным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друг мой»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</TotalTime>
  <Words>332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Витя</dc:creator>
  <cp:lastModifiedBy>Витя</cp:lastModifiedBy>
  <cp:revision>9</cp:revision>
  <dcterms:created xsi:type="dcterms:W3CDTF">2019-06-03T08:29:51Z</dcterms:created>
  <dcterms:modified xsi:type="dcterms:W3CDTF">2019-06-03T10:00:40Z</dcterms:modified>
</cp:coreProperties>
</file>