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3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34A3"/>
    <a:srgbClr val="FEF6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69" d="100"/>
          <a:sy n="69" d="100"/>
        </p:scale>
        <p:origin x="37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AE48-4E40-46EC-BF86-48835B7C20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0BC36-ECE4-4EEA-BBF5-CFEEE7048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3005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AE48-4E40-46EC-BF86-48835B7C20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0BC36-ECE4-4EEA-BBF5-CFEEE7048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8954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AE48-4E40-46EC-BF86-48835B7C20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0BC36-ECE4-4EEA-BBF5-CFEEE7048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7783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AE48-4E40-46EC-BF86-48835B7C20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0BC36-ECE4-4EEA-BBF5-CFEEE7048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4654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AE48-4E40-46EC-BF86-48835B7C20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0BC36-ECE4-4EEA-BBF5-CFEEE7048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2961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AE48-4E40-46EC-BF86-48835B7C20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0BC36-ECE4-4EEA-BBF5-CFEEE7048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3842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AE48-4E40-46EC-BF86-48835B7C20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0BC36-ECE4-4EEA-BBF5-CFEEE7048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8854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AE48-4E40-46EC-BF86-48835B7C20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0BC36-ECE4-4EEA-BBF5-CFEEE7048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6396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AE48-4E40-46EC-BF86-48835B7C20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0BC36-ECE4-4EEA-BBF5-CFEEE7048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6146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AE48-4E40-46EC-BF86-48835B7C20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0BC36-ECE4-4EEA-BBF5-CFEEE7048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011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AE48-4E40-46EC-BF86-48835B7C20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0BC36-ECE4-4EEA-BBF5-CFEEE7048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7163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">
              <a:srgbClr val="E834A3"/>
            </a:gs>
            <a:gs pos="58000">
              <a:schemeClr val="accent1">
                <a:lumMod val="45000"/>
                <a:lumOff val="55000"/>
              </a:schemeClr>
            </a:gs>
            <a:gs pos="72000">
              <a:schemeClr val="accent1">
                <a:lumMod val="45000"/>
                <a:lumOff val="55000"/>
              </a:schemeClr>
            </a:gs>
            <a:gs pos="96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BAE48-4E40-46EC-BF86-48835B7C20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0BC36-ECE4-4EEA-BBF5-CFEEE7048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367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38200" y="-787400"/>
            <a:ext cx="10515600" cy="2413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504824"/>
            <a:ext cx="5181600" cy="620077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Использование современных компьютерных технологий и активных форм обучения позволяют освоить столь серьезный и важный для каждого музыканта предмет в более сжатые сроки – за </a:t>
            </a:r>
            <a:r>
              <a:rPr lang="ru-RU" b="1" u="sng" dirty="0"/>
              <a:t>5 лет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504824"/>
            <a:ext cx="5181600" cy="6200775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Успешное освоение программы учащимися дает возможность им продолжить образование не только в профильных учебных заведениях, но самое главное – не расставаться с музыкой в дальнейшей взрослой жизни.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589" y="3152139"/>
            <a:ext cx="5506811" cy="34264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011" y="640397"/>
            <a:ext cx="5270734" cy="26981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954193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003300"/>
            <a:ext cx="10515600" cy="1397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01600"/>
            <a:ext cx="5181600" cy="64262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Прекрасна музыки страна, </a:t>
            </a:r>
          </a:p>
          <a:p>
            <a:pPr marL="0" indent="0">
              <a:buNone/>
            </a:pPr>
            <a:r>
              <a:rPr lang="ru-RU" dirty="0"/>
              <a:t>В ней столько тонкостей и смыслов,</a:t>
            </a:r>
          </a:p>
          <a:p>
            <a:pPr marL="0" indent="0">
              <a:buNone/>
            </a:pPr>
            <a:r>
              <a:rPr lang="ru-RU" dirty="0"/>
              <a:t>Очарованья, глубины,</a:t>
            </a:r>
          </a:p>
          <a:p>
            <a:pPr marL="0" indent="0">
              <a:buNone/>
            </a:pPr>
            <a:r>
              <a:rPr lang="ru-RU" dirty="0"/>
              <a:t>Что хочешь рассмотреть под призмой.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Тогда тебе, мой друг, пора</a:t>
            </a:r>
          </a:p>
          <a:p>
            <a:pPr marL="0" indent="0">
              <a:buNone/>
            </a:pPr>
            <a:r>
              <a:rPr lang="ru-RU" dirty="0"/>
              <a:t>Спешить на важное сольфеджио.</a:t>
            </a:r>
          </a:p>
          <a:p>
            <a:pPr marL="0" indent="0">
              <a:buNone/>
            </a:pPr>
            <a:r>
              <a:rPr lang="ru-RU" dirty="0"/>
              <a:t>Здесь запоешь, и сочинишь, </a:t>
            </a:r>
          </a:p>
          <a:p>
            <a:pPr marL="0" indent="0">
              <a:buNone/>
            </a:pPr>
            <a:r>
              <a:rPr lang="ru-RU" dirty="0"/>
              <a:t>И даже подберешь арпеджио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Ты ждешь от каждого занятья</a:t>
            </a:r>
          </a:p>
          <a:p>
            <a:pPr marL="0" indent="0">
              <a:buNone/>
            </a:pPr>
            <a:r>
              <a:rPr lang="ru-RU" dirty="0"/>
              <a:t>Обогащения и роста.</a:t>
            </a:r>
          </a:p>
          <a:p>
            <a:pPr marL="0" indent="0">
              <a:buNone/>
            </a:pPr>
            <a:r>
              <a:rPr lang="ru-RU" dirty="0"/>
              <a:t>Как не сложна сейчас задача</a:t>
            </a:r>
          </a:p>
          <a:p>
            <a:pPr marL="0" indent="0">
              <a:buNone/>
            </a:pPr>
            <a:r>
              <a:rPr lang="ru-RU" dirty="0"/>
              <a:t>Решить ее всем вместе просто.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84925" y="2689225"/>
            <a:ext cx="2343150" cy="33337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6400" y="276225"/>
            <a:ext cx="23622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2532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130300"/>
            <a:ext cx="10515600" cy="2921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203200"/>
            <a:ext cx="5181600" cy="64643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Здесь много музыки вживую</a:t>
            </a:r>
          </a:p>
          <a:p>
            <a:pPr marL="0" indent="0">
              <a:buNone/>
            </a:pPr>
            <a:r>
              <a:rPr lang="ru-RU" dirty="0" smtClean="0"/>
              <a:t>Играем мы и педагоги.</a:t>
            </a:r>
          </a:p>
          <a:p>
            <a:pPr marL="0" indent="0">
              <a:buNone/>
            </a:pPr>
            <a:r>
              <a:rPr lang="ru-RU" dirty="0" smtClean="0"/>
              <a:t>Поем, тактируем, рисуем</a:t>
            </a:r>
          </a:p>
          <a:p>
            <a:pPr marL="0" indent="0">
              <a:buNone/>
            </a:pPr>
            <a:r>
              <a:rPr lang="ru-RU" dirty="0" smtClean="0"/>
              <a:t>Мультфильмы смотрим. </a:t>
            </a:r>
          </a:p>
          <a:p>
            <a:pPr marL="0" indent="0">
              <a:buNone/>
            </a:pPr>
            <a:r>
              <a:rPr lang="ru-RU" dirty="0" smtClean="0"/>
              <a:t>Мы здесь боги!</a:t>
            </a:r>
          </a:p>
          <a:p>
            <a:pPr marL="0" indent="0">
              <a:buNone/>
            </a:pPr>
            <a:r>
              <a:rPr lang="ru-RU" dirty="0" smtClean="0"/>
              <a:t> </a:t>
            </a:r>
          </a:p>
          <a:p>
            <a:pPr marL="0" indent="0">
              <a:buNone/>
            </a:pPr>
            <a:r>
              <a:rPr lang="ru-RU" dirty="0" smtClean="0"/>
              <a:t>Нам на уроке интересно</a:t>
            </a:r>
          </a:p>
          <a:p>
            <a:pPr marL="0" indent="0">
              <a:buNone/>
            </a:pPr>
            <a:r>
              <a:rPr lang="ru-RU" dirty="0" smtClean="0"/>
              <a:t>Мы знаем массу презентаций. </a:t>
            </a:r>
          </a:p>
          <a:p>
            <a:pPr marL="0" indent="0">
              <a:buNone/>
            </a:pPr>
            <a:r>
              <a:rPr lang="ru-RU" dirty="0" smtClean="0"/>
              <a:t>Играем в мяч, поем каноны</a:t>
            </a:r>
          </a:p>
          <a:p>
            <a:pPr marL="0" indent="0">
              <a:buNone/>
            </a:pPr>
            <a:r>
              <a:rPr lang="ru-RU" dirty="0" smtClean="0"/>
              <a:t>И никаких тебе нотаций!</a:t>
            </a:r>
          </a:p>
          <a:p>
            <a:pPr marL="0" indent="0">
              <a:buNone/>
            </a:pPr>
            <a:r>
              <a:rPr lang="ru-RU" dirty="0" smtClean="0"/>
              <a:t> </a:t>
            </a:r>
          </a:p>
          <a:p>
            <a:pPr marL="0" indent="0">
              <a:buNone/>
            </a:pPr>
            <a:r>
              <a:rPr lang="ru-RU" dirty="0" smtClean="0"/>
              <a:t>Не знаю, где работать буду.</a:t>
            </a:r>
          </a:p>
          <a:p>
            <a:pPr marL="0" indent="0">
              <a:buNone/>
            </a:pPr>
            <a:r>
              <a:rPr lang="ru-RU" dirty="0" smtClean="0"/>
              <a:t> Куда я поступлю учиться.</a:t>
            </a:r>
          </a:p>
          <a:p>
            <a:pPr marL="0" indent="0">
              <a:buNone/>
            </a:pPr>
            <a:r>
              <a:rPr lang="ru-RU" dirty="0" smtClean="0"/>
              <a:t>Но точно знаю, что сольфеджио</a:t>
            </a:r>
          </a:p>
          <a:p>
            <a:pPr marL="0" indent="0">
              <a:buNone/>
            </a:pPr>
            <a:r>
              <a:rPr lang="ru-RU" dirty="0" smtClean="0"/>
              <a:t>Мне в этой жизни пригодится.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013700" y="203200"/>
            <a:ext cx="3826933" cy="287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800" y="3352800"/>
            <a:ext cx="4838700" cy="314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257130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98</Words>
  <Application>Microsoft Office PowerPoint</Application>
  <PresentationFormat>Широкоэкранный</PresentationFormat>
  <Paragraphs>39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сольфеджио  с улыбкой</dc:title>
  <dc:creator>Муз</dc:creator>
  <cp:lastModifiedBy>Admin</cp:lastModifiedBy>
  <cp:revision>13</cp:revision>
  <dcterms:created xsi:type="dcterms:W3CDTF">2019-05-31T09:09:27Z</dcterms:created>
  <dcterms:modified xsi:type="dcterms:W3CDTF">2019-06-03T12:58:04Z</dcterms:modified>
</cp:coreProperties>
</file>