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  <p:sldMasterId id="2147483725" r:id="rId7"/>
  </p:sldMasterIdLst>
  <p:sldIdLst>
    <p:sldId id="267" r:id="rId8"/>
    <p:sldId id="291" r:id="rId9"/>
    <p:sldId id="292" r:id="rId10"/>
    <p:sldId id="293" r:id="rId11"/>
    <p:sldId id="294" r:id="rId12"/>
    <p:sldId id="295" r:id="rId13"/>
    <p:sldId id="29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6882E"/>
    <a:srgbClr val="4F4F4F"/>
    <a:srgbClr val="B48900"/>
    <a:srgbClr val="967200"/>
    <a:srgbClr val="713605"/>
    <a:srgbClr val="9A3300"/>
    <a:srgbClr val="7A2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0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80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490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918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0291A-A1B9-41AC-A8FC-BA128DE434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61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638D-EF1E-4053-9E43-EF2353C65C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16609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5C37A-875B-4B1E-9051-484FD21ADF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37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922E6-51BB-4EFF-ABAD-6D94858394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4384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FE57-F676-425F-803E-193D7EDB8DB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97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0DF2D-E502-49B7-9A3C-FD568CDC2F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1652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25A4F-0E7C-440A-A1B2-453D48240B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5038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30EB-74AF-4EE9-989F-97A1AD17376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80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96934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DE132-9BF8-4558-8409-6359AF180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7028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268D-5D6F-4FA2-B956-BF929190D5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5185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5ADC1-69D6-4060-84F0-AE0FD0A442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37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C92FB-7550-46BE-881D-ABBE073E2A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435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0291A-A1B9-41AC-A8FC-BA128DE434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1665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638D-EF1E-4053-9E43-EF2353C65C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5319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5C37A-875B-4B1E-9051-484FD21ADF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27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922E6-51BB-4EFF-ABAD-6D94858394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6798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FE57-F676-425F-803E-193D7EDB8DB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04075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0DF2D-E502-49B7-9A3C-FD568CDC2F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8178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7088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25A4F-0E7C-440A-A1B2-453D48240B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6744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30EB-74AF-4EE9-989F-97A1AD17376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9506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DE132-9BF8-4558-8409-6359AF180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8546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268D-5D6F-4FA2-B956-BF929190D5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3012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5ADC1-69D6-4060-84F0-AE0FD0A442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36419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C92FB-7550-46BE-881D-ABBE073E2A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965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0291A-A1B9-41AC-A8FC-BA128DE434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2344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638D-EF1E-4053-9E43-EF2353C65C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7369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5C37A-875B-4B1E-9051-484FD21ADF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2215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922E6-51BB-4EFF-ABAD-6D94858394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771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5239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FE57-F676-425F-803E-193D7EDB8DB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641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0DF2D-E502-49B7-9A3C-FD568CDC2F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08838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25A4F-0E7C-440A-A1B2-453D48240B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326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30EB-74AF-4EE9-989F-97A1AD17376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893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DE132-9BF8-4558-8409-6359AF180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861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268D-5D6F-4FA2-B956-BF929190D5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32227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5ADC1-69D6-4060-84F0-AE0FD0A442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53290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C92FB-7550-46BE-881D-ABBE073E2A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5596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0291A-A1B9-41AC-A8FC-BA128DE434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6732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638D-EF1E-4053-9E43-EF2353C65C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40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1878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5C37A-875B-4B1E-9051-484FD21ADF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5939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922E6-51BB-4EFF-ABAD-6D94858394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97108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FE57-F676-425F-803E-193D7EDB8DB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7184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0DF2D-E502-49B7-9A3C-FD568CDC2F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349075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25A4F-0E7C-440A-A1B2-453D48240B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3479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30EB-74AF-4EE9-989F-97A1AD17376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3626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DE132-9BF8-4558-8409-6359AF180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42469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268D-5D6F-4FA2-B956-BF929190D5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04937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5ADC1-69D6-4060-84F0-AE0FD0A442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28516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C92FB-7550-46BE-881D-ABBE073E2A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902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2934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0291A-A1B9-41AC-A8FC-BA128DE434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41402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638D-EF1E-4053-9E43-EF2353C65C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63121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5C37A-875B-4B1E-9051-484FD21ADF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93105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922E6-51BB-4EFF-ABAD-6D94858394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537348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FE57-F676-425F-803E-193D7EDB8DB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62959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0DF2D-E502-49B7-9A3C-FD568CDC2F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34754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25A4F-0E7C-440A-A1B2-453D48240B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76019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30EB-74AF-4EE9-989F-97A1AD17376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2712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DE132-9BF8-4558-8409-6359AF180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9412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268D-5D6F-4FA2-B956-BF929190D5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072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52173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5ADC1-69D6-4060-84F0-AE0FD0A442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82565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C92FB-7550-46BE-881D-ABBE073E2A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09361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5141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42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70291A-A1B9-41AC-A8FC-BA128DE43474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24537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8B638D-EF1E-4053-9E43-EF2353C65CC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95604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75C37A-875B-4B1E-9051-484FD21ADFE1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30459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1922E6-51BB-4EFF-ABAD-6D948583949F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8783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EFE57-F676-425F-803E-193D7EDB8DB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861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D0DF2D-E502-49B7-9A3C-FD568CDC2F7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51951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25A4F-0E7C-440A-A1B2-453D48240BC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01092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930EB-74AF-4EE9-989F-97A1AD17376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3680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3379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DE132-9BF8-4558-8409-6359AF1805F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219894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268D-5D6F-4FA2-B956-BF929190D583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4241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A5ADC1-69D6-4060-84F0-AE0FD0A442D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5060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C92FB-7550-46BE-881D-ABBE073E2ABC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3712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826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489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16A76-EFC1-4C58-B201-02F96CF4F53B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0F15E-2447-4947-8808-EE60EFF8F4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890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910D3-7730-4454-BC87-91CC5E1B6AF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182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910D3-7730-4454-BC87-91CC5E1B6AF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24313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910D3-7730-4454-BC87-91CC5E1B6AF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47651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910D3-7730-4454-BC87-91CC5E1B6AF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024313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910D3-7730-4454-BC87-91CC5E1B6AF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580615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FFFFFF"/>
                </a:solidFill>
              </a:endParaRPr>
            </a:p>
          </p:txBody>
        </p:sp>
      </p:grpSp>
      <p:sp>
        <p:nvSpPr>
          <p:cNvPr id="4117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19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0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4121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BB910D3-7730-4454-BC87-91CC5E1B6AF4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927634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6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1" y="0"/>
            <a:ext cx="9132806" cy="6858000"/>
          </a:xfrm>
          <a:prstGeom prst="rect">
            <a:avLst/>
          </a:prstGeom>
          <a:ln w="1905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2"/>
          <p:cNvSpPr txBox="1"/>
          <p:nvPr/>
        </p:nvSpPr>
        <p:spPr>
          <a:xfrm>
            <a:off x="4860032" y="2564904"/>
            <a:ext cx="3888432" cy="2308324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7200" i="1" dirty="0" smtClean="0">
                <a:solidFill>
                  <a:srgbClr val="C00000"/>
                </a:solidFill>
              </a:rPr>
              <a:t>Осенний бал</a:t>
            </a:r>
            <a:endParaRPr lang="ru-RU" sz="72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12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smtClean="0"/>
              <a:t>Осенние месяцы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Сентябрь</a:t>
            </a:r>
          </a:p>
          <a:p>
            <a:pPr eaLnBrk="1" hangingPunct="1">
              <a:defRPr/>
            </a:pPr>
            <a:endParaRPr lang="ru-RU" sz="4000" dirty="0" smtClean="0"/>
          </a:p>
          <a:p>
            <a:pPr eaLnBrk="1" hangingPunct="1">
              <a:defRPr/>
            </a:pPr>
            <a:r>
              <a:rPr lang="ru-RU" sz="4000" dirty="0" smtClean="0"/>
              <a:t>Октябрь</a:t>
            </a:r>
          </a:p>
          <a:p>
            <a:pPr eaLnBrk="1" hangingPunct="1">
              <a:defRPr/>
            </a:pPr>
            <a:endParaRPr lang="ru-RU" sz="4000" dirty="0" smtClean="0"/>
          </a:p>
          <a:p>
            <a:pPr eaLnBrk="1" hangingPunct="1">
              <a:defRPr/>
            </a:pPr>
            <a:r>
              <a:rPr lang="ru-RU" sz="4000" dirty="0" smtClean="0"/>
              <a:t>Ноябрь</a:t>
            </a:r>
          </a:p>
          <a:p>
            <a:pPr eaLnBrk="1" hangingPunct="1">
              <a:defRPr/>
            </a:pPr>
            <a:endParaRPr lang="ru-RU" sz="4000" dirty="0" smtClean="0"/>
          </a:p>
        </p:txBody>
      </p:sp>
    </p:spTree>
    <p:extLst>
      <p:ext uri="{BB962C8B-B14F-4D97-AF65-F5344CB8AC3E}">
        <p14:creationId xmlns:p14="http://schemas.microsoft.com/office/powerpoint/2010/main" val="105050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Путаница</a:t>
            </a:r>
          </a:p>
        </p:txBody>
      </p:sp>
      <p:pic>
        <p:nvPicPr>
          <p:cNvPr id="5123" name="Picture 8" descr="арбуз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8024" y="1484784"/>
            <a:ext cx="3289300" cy="2189163"/>
          </a:xfrm>
        </p:spPr>
      </p:pic>
      <p:pic>
        <p:nvPicPr>
          <p:cNvPr id="5124" name="Picture 9" descr="огурец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600" y="1628800"/>
            <a:ext cx="3096344" cy="2019355"/>
          </a:xfrm>
        </p:spPr>
      </p:pic>
      <p:pic>
        <p:nvPicPr>
          <p:cNvPr id="5125" name="Picture 10" descr="помидор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3608" y="4077072"/>
            <a:ext cx="3040063" cy="2189162"/>
          </a:xfrm>
        </p:spPr>
      </p:pic>
      <p:pic>
        <p:nvPicPr>
          <p:cNvPr id="5126" name="Picture 11" descr="дыня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8064" y="4005064"/>
            <a:ext cx="2586037" cy="2189162"/>
          </a:xfrm>
        </p:spPr>
      </p:pic>
    </p:spTree>
    <p:extLst>
      <p:ext uri="{BB962C8B-B14F-4D97-AF65-F5344CB8AC3E}">
        <p14:creationId xmlns:p14="http://schemas.microsoft.com/office/powerpoint/2010/main" val="195344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147" name="Picture 9" descr="редиск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90638" y="1600200"/>
            <a:ext cx="2371725" cy="2189163"/>
          </a:xfrm>
        </p:spPr>
      </p:pic>
      <p:pic>
        <p:nvPicPr>
          <p:cNvPr id="6148" name="Picture 10" descr="свекл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72125" y="1600200"/>
            <a:ext cx="2189163" cy="2189163"/>
          </a:xfrm>
        </p:spPr>
      </p:pic>
      <p:pic>
        <p:nvPicPr>
          <p:cNvPr id="6149" name="Picture 11" descr="чеснок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58888" y="4005263"/>
            <a:ext cx="2592387" cy="2160587"/>
          </a:xfrm>
        </p:spPr>
      </p:pic>
      <p:pic>
        <p:nvPicPr>
          <p:cNvPr id="6150" name="Picture 12" descr="лук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97513" y="3941763"/>
            <a:ext cx="2339975" cy="2189162"/>
          </a:xfrm>
        </p:spPr>
      </p:pic>
    </p:spTree>
    <p:extLst>
      <p:ext uri="{BB962C8B-B14F-4D97-AF65-F5344CB8AC3E}">
        <p14:creationId xmlns:p14="http://schemas.microsoft.com/office/powerpoint/2010/main" val="1824505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7171" name="Picture 9" descr="репа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6238" y="1600200"/>
            <a:ext cx="1658937" cy="2189163"/>
          </a:xfrm>
        </p:spPr>
      </p:pic>
      <p:pic>
        <p:nvPicPr>
          <p:cNvPr id="7172" name="Picture 10" descr="капуст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07000" y="1600200"/>
            <a:ext cx="2919413" cy="2189163"/>
          </a:xfrm>
        </p:spPr>
      </p:pic>
      <p:pic>
        <p:nvPicPr>
          <p:cNvPr id="7173" name="Picture 11" descr="сельдерей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95670" y="4092476"/>
            <a:ext cx="1828800" cy="1928812"/>
          </a:xfrm>
        </p:spPr>
      </p:pic>
      <p:pic>
        <p:nvPicPr>
          <p:cNvPr id="7174" name="Picture 12" descr="горошек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9000" y="3941763"/>
            <a:ext cx="3937000" cy="2189162"/>
          </a:xfrm>
        </p:spPr>
      </p:pic>
      <p:sp>
        <p:nvSpPr>
          <p:cNvPr id="2" name="TextBox 1"/>
          <p:cNvSpPr txBox="1"/>
          <p:nvPr/>
        </p:nvSpPr>
        <p:spPr>
          <a:xfrm>
            <a:off x="1259632" y="6021288"/>
            <a:ext cx="25008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сельдерей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646298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9" descr="морковь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1124744"/>
            <a:ext cx="3033713" cy="2189163"/>
          </a:xfrm>
        </p:spPr>
      </p:pic>
      <p:pic>
        <p:nvPicPr>
          <p:cNvPr id="8196" name="Picture 10" descr="спарж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5451" y="3717032"/>
            <a:ext cx="2622550" cy="2189162"/>
          </a:xfrm>
        </p:spPr>
      </p:pic>
      <p:pic>
        <p:nvPicPr>
          <p:cNvPr id="8197" name="Picture 11" descr="картофель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32636" y="980728"/>
            <a:ext cx="2919412" cy="2189162"/>
          </a:xfrm>
        </p:spPr>
      </p:pic>
      <p:sp>
        <p:nvSpPr>
          <p:cNvPr id="3" name="TextBox 2"/>
          <p:cNvSpPr txBox="1"/>
          <p:nvPr/>
        </p:nvSpPr>
        <p:spPr>
          <a:xfrm>
            <a:off x="1428025" y="5949280"/>
            <a:ext cx="20473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спаржа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670029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28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9219" name="Picture 4" descr="кабачо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1920" y="2116050"/>
            <a:ext cx="4537534" cy="29428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360" y="2276872"/>
            <a:ext cx="2598401" cy="2621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488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10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Тема Office</vt:lpstr>
      <vt:lpstr>Клен</vt:lpstr>
      <vt:lpstr>1_Клен</vt:lpstr>
      <vt:lpstr>2_Клен</vt:lpstr>
      <vt:lpstr>3_Клен</vt:lpstr>
      <vt:lpstr>4_Клен</vt:lpstr>
      <vt:lpstr>5_Клен</vt:lpstr>
      <vt:lpstr>Презентация PowerPoint</vt:lpstr>
      <vt:lpstr>Осенние месяцы</vt:lpstr>
      <vt:lpstr>Путаница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Windows 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</dc:creator>
  <cp:lastModifiedBy>Microsoft</cp:lastModifiedBy>
  <cp:revision>20</cp:revision>
  <dcterms:created xsi:type="dcterms:W3CDTF">2014-09-20T15:32:47Z</dcterms:created>
  <dcterms:modified xsi:type="dcterms:W3CDTF">2019-06-03T20:13:19Z</dcterms:modified>
</cp:coreProperties>
</file>