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0" r:id="rId3"/>
    <p:sldId id="268" r:id="rId4"/>
    <p:sldId id="263" r:id="rId5"/>
    <p:sldId id="267" r:id="rId6"/>
    <p:sldId id="264" r:id="rId7"/>
    <p:sldId id="257" r:id="rId8"/>
    <p:sldId id="272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DD5A3-5BE3-410B-859A-3409F9AEFE5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3C7D6-7715-4485-9ABD-C0AF2169F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64096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Aharoni" pitchFamily="2" charset="-79"/>
              </a:rPr>
              <a:t>Фотовыставка к проекту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Aharoni" pitchFamily="2" charset="-79"/>
              </a:rPr>
              <a:t>«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Мы зиму ждали не напрасно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Aharoni" pitchFamily="2" charset="-79"/>
              </a:rPr>
              <a:t>»</a:t>
            </a:r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haroni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996952"/>
            <a:ext cx="2700000" cy="36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1700808"/>
            <a:ext cx="2700000" cy="36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548680"/>
            <a:ext cx="485775" cy="495301"/>
          </a:xfrm>
          <a:prstGeom prst="rect">
            <a:avLst/>
          </a:prstGeom>
          <a:noFill/>
        </p:spPr>
      </p:pic>
      <p:pic>
        <p:nvPicPr>
          <p:cNvPr id="9" name="Рисунок 8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6093296"/>
            <a:ext cx="485775" cy="495301"/>
          </a:xfrm>
          <a:prstGeom prst="rect">
            <a:avLst/>
          </a:prstGeom>
          <a:noFill/>
        </p:spPr>
      </p:pic>
      <p:pic>
        <p:nvPicPr>
          <p:cNvPr id="10" name="Рисунок 9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84368" y="188640"/>
            <a:ext cx="485775" cy="495301"/>
          </a:xfrm>
          <a:prstGeom prst="rect">
            <a:avLst/>
          </a:prstGeom>
          <a:noFill/>
        </p:spPr>
      </p:pic>
      <p:pic>
        <p:nvPicPr>
          <p:cNvPr id="11" name="Рисунок 10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5517232"/>
            <a:ext cx="485775" cy="495301"/>
          </a:xfrm>
          <a:prstGeom prst="rect">
            <a:avLst/>
          </a:prstGeom>
          <a:noFill/>
        </p:spPr>
      </p:pic>
      <p:pic>
        <p:nvPicPr>
          <p:cNvPr id="12" name="Рисунок 11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5733256"/>
            <a:ext cx="485775" cy="495301"/>
          </a:xfrm>
          <a:prstGeom prst="rect">
            <a:avLst/>
          </a:prstGeom>
          <a:noFill/>
        </p:spPr>
      </p:pic>
      <p:pic>
        <p:nvPicPr>
          <p:cNvPr id="13" name="Рисунок 12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188640"/>
            <a:ext cx="485775" cy="495301"/>
          </a:xfrm>
          <a:prstGeom prst="rect">
            <a:avLst/>
          </a:prstGeom>
          <a:noFill/>
        </p:spPr>
      </p:pic>
      <p:pic>
        <p:nvPicPr>
          <p:cNvPr id="14" name="Рисунок 13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2492896"/>
            <a:ext cx="485775" cy="495301"/>
          </a:xfrm>
          <a:prstGeom prst="rect">
            <a:avLst/>
          </a:prstGeom>
          <a:noFill/>
        </p:spPr>
      </p:pic>
      <p:pic>
        <p:nvPicPr>
          <p:cNvPr id="15" name="Рисунок 14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188640"/>
            <a:ext cx="485775" cy="495301"/>
          </a:xfrm>
          <a:prstGeom prst="rect">
            <a:avLst/>
          </a:prstGeom>
          <a:noFill/>
        </p:spPr>
      </p:pic>
      <p:pic>
        <p:nvPicPr>
          <p:cNvPr id="16" name="Рисунок 15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0"/>
            <a:ext cx="485775" cy="495301"/>
          </a:xfrm>
          <a:prstGeom prst="rect">
            <a:avLst/>
          </a:prstGeom>
          <a:noFill/>
        </p:spPr>
      </p:pic>
      <p:pic>
        <p:nvPicPr>
          <p:cNvPr id="17" name="Рисунок 16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620688"/>
            <a:ext cx="485775" cy="495301"/>
          </a:xfrm>
          <a:prstGeom prst="rect">
            <a:avLst/>
          </a:prstGeom>
          <a:noFill/>
        </p:spPr>
      </p:pic>
      <p:pic>
        <p:nvPicPr>
          <p:cNvPr id="18" name="Рисунок 17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2420888"/>
            <a:ext cx="485775" cy="495301"/>
          </a:xfrm>
          <a:prstGeom prst="rect">
            <a:avLst/>
          </a:prstGeom>
          <a:noFill/>
        </p:spPr>
      </p:pic>
      <p:pic>
        <p:nvPicPr>
          <p:cNvPr id="19" name="Рисунок 18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4293096"/>
            <a:ext cx="485775" cy="495301"/>
          </a:xfrm>
          <a:prstGeom prst="rect">
            <a:avLst/>
          </a:prstGeom>
          <a:noFill/>
        </p:spPr>
      </p:pic>
      <p:pic>
        <p:nvPicPr>
          <p:cNvPr id="20" name="Рисунок 19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4077072"/>
            <a:ext cx="485775" cy="495301"/>
          </a:xfrm>
          <a:prstGeom prst="rect">
            <a:avLst/>
          </a:prstGeom>
          <a:noFill/>
        </p:spPr>
      </p:pic>
      <p:pic>
        <p:nvPicPr>
          <p:cNvPr id="21" name="Рисунок 20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2060848"/>
            <a:ext cx="485775" cy="495301"/>
          </a:xfrm>
          <a:prstGeom prst="rect">
            <a:avLst/>
          </a:prstGeom>
          <a:noFill/>
        </p:spPr>
      </p:pic>
      <p:pic>
        <p:nvPicPr>
          <p:cNvPr id="22" name="Рисунок 21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268760"/>
            <a:ext cx="485775" cy="495301"/>
          </a:xfrm>
          <a:prstGeom prst="rect">
            <a:avLst/>
          </a:prstGeom>
          <a:noFill/>
        </p:spPr>
      </p:pic>
      <p:pic>
        <p:nvPicPr>
          <p:cNvPr id="23" name="Рисунок 22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1484784"/>
            <a:ext cx="485775" cy="495301"/>
          </a:xfrm>
          <a:prstGeom prst="rect">
            <a:avLst/>
          </a:prstGeom>
          <a:noFill/>
        </p:spPr>
      </p:pic>
      <p:pic>
        <p:nvPicPr>
          <p:cNvPr id="24" name="Рисунок 23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72400" y="2204864"/>
            <a:ext cx="485775" cy="495301"/>
          </a:xfrm>
          <a:prstGeom prst="rect">
            <a:avLst/>
          </a:prstGeom>
          <a:noFill/>
        </p:spPr>
      </p:pic>
      <p:pic>
        <p:nvPicPr>
          <p:cNvPr id="25" name="Рисунок 24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76256" y="1628800"/>
            <a:ext cx="485775" cy="495301"/>
          </a:xfrm>
          <a:prstGeom prst="rect">
            <a:avLst/>
          </a:prstGeom>
          <a:noFill/>
        </p:spPr>
      </p:pic>
      <p:pic>
        <p:nvPicPr>
          <p:cNvPr id="26" name="Рисунок 25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8424" y="1268760"/>
            <a:ext cx="485775" cy="495301"/>
          </a:xfrm>
          <a:prstGeom prst="rect">
            <a:avLst/>
          </a:prstGeom>
          <a:noFill/>
        </p:spPr>
      </p:pic>
      <p:pic>
        <p:nvPicPr>
          <p:cNvPr id="27" name="Рисунок 26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1340768"/>
            <a:ext cx="485775" cy="495301"/>
          </a:xfrm>
          <a:prstGeom prst="rect">
            <a:avLst/>
          </a:prstGeom>
          <a:noFill/>
        </p:spPr>
      </p:pic>
      <p:pic>
        <p:nvPicPr>
          <p:cNvPr id="28" name="Рисунок 27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20272" y="2420888"/>
            <a:ext cx="485775" cy="495301"/>
          </a:xfrm>
          <a:prstGeom prst="rect">
            <a:avLst/>
          </a:prstGeom>
          <a:noFill/>
        </p:spPr>
      </p:pic>
      <p:pic>
        <p:nvPicPr>
          <p:cNvPr id="31" name="Рисунок 30" descr="C:\Users\123\AppData\Local\Microsoft\Windows\Temporary Internet Files\Content.Word\IMG_20180126_113046_HDR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2996952"/>
            <a:ext cx="2698558" cy="36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404664"/>
            <a:ext cx="3779912" cy="388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123\AppData\Local\Microsoft\Windows\Temporary Internet Files\Content.Word\IMG_20180125_114617_HDR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45632"/>
            <a:ext cx="3347864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6093296"/>
            <a:ext cx="485775" cy="495301"/>
          </a:xfrm>
          <a:prstGeom prst="rect">
            <a:avLst/>
          </a:prstGeom>
          <a:noFill/>
        </p:spPr>
      </p:pic>
      <p:pic>
        <p:nvPicPr>
          <p:cNvPr id="8" name="Рисунок 7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5013176"/>
            <a:ext cx="485775" cy="495301"/>
          </a:xfrm>
          <a:prstGeom prst="rect">
            <a:avLst/>
          </a:prstGeom>
          <a:noFill/>
        </p:spPr>
      </p:pic>
      <p:pic>
        <p:nvPicPr>
          <p:cNvPr id="9" name="Рисунок 8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301208"/>
            <a:ext cx="485775" cy="495301"/>
          </a:xfrm>
          <a:prstGeom prst="rect">
            <a:avLst/>
          </a:prstGeom>
          <a:noFill/>
        </p:spPr>
      </p:pic>
      <p:pic>
        <p:nvPicPr>
          <p:cNvPr id="10" name="Рисунок 9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212976"/>
            <a:ext cx="485775" cy="495301"/>
          </a:xfrm>
          <a:prstGeom prst="rect">
            <a:avLst/>
          </a:prstGeom>
          <a:noFill/>
        </p:spPr>
      </p:pic>
      <p:pic>
        <p:nvPicPr>
          <p:cNvPr id="11" name="Рисунок 10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88224" y="6362699"/>
            <a:ext cx="485775" cy="495301"/>
          </a:xfrm>
          <a:prstGeom prst="rect">
            <a:avLst/>
          </a:prstGeom>
          <a:noFill/>
        </p:spPr>
      </p:pic>
      <p:pic>
        <p:nvPicPr>
          <p:cNvPr id="12" name="Рисунок 11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40352" y="5949280"/>
            <a:ext cx="485775" cy="495301"/>
          </a:xfrm>
          <a:prstGeom prst="rect">
            <a:avLst/>
          </a:prstGeom>
          <a:noFill/>
        </p:spPr>
      </p:pic>
      <p:pic>
        <p:nvPicPr>
          <p:cNvPr id="13" name="Рисунок 12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44408" y="5013176"/>
            <a:ext cx="485775" cy="495301"/>
          </a:xfrm>
          <a:prstGeom prst="rect">
            <a:avLst/>
          </a:prstGeom>
          <a:noFill/>
        </p:spPr>
      </p:pic>
      <p:pic>
        <p:nvPicPr>
          <p:cNvPr id="14" name="Рисунок 13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6237312"/>
            <a:ext cx="485775" cy="495301"/>
          </a:xfrm>
          <a:prstGeom prst="rect">
            <a:avLst/>
          </a:prstGeom>
          <a:noFill/>
        </p:spPr>
      </p:pic>
      <p:pic>
        <p:nvPicPr>
          <p:cNvPr id="15" name="Рисунок 14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6165304"/>
            <a:ext cx="485775" cy="495301"/>
          </a:xfrm>
          <a:prstGeom prst="rect">
            <a:avLst/>
          </a:prstGeom>
          <a:noFill/>
        </p:spPr>
      </p:pic>
      <p:pic>
        <p:nvPicPr>
          <p:cNvPr id="16" name="Рисунок 15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3501008"/>
            <a:ext cx="485775" cy="495301"/>
          </a:xfrm>
          <a:prstGeom prst="rect">
            <a:avLst/>
          </a:prstGeom>
          <a:noFill/>
        </p:spPr>
      </p:pic>
      <p:pic>
        <p:nvPicPr>
          <p:cNvPr id="17" name="Рисунок 16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6165304"/>
            <a:ext cx="485775" cy="495301"/>
          </a:xfrm>
          <a:prstGeom prst="rect">
            <a:avLst/>
          </a:prstGeom>
          <a:noFill/>
        </p:spPr>
      </p:pic>
      <p:pic>
        <p:nvPicPr>
          <p:cNvPr id="18" name="Рисунок 17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916832"/>
            <a:ext cx="485775" cy="495301"/>
          </a:xfrm>
          <a:prstGeom prst="rect">
            <a:avLst/>
          </a:prstGeom>
          <a:noFill/>
        </p:spPr>
      </p:pic>
      <p:pic>
        <p:nvPicPr>
          <p:cNvPr id="19" name="Рисунок 18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4365104"/>
            <a:ext cx="485775" cy="495301"/>
          </a:xfrm>
          <a:prstGeom prst="rect">
            <a:avLst/>
          </a:prstGeom>
          <a:noFill/>
        </p:spPr>
      </p:pic>
      <p:pic>
        <p:nvPicPr>
          <p:cNvPr id="20" name="Рисунок 19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2708920"/>
            <a:ext cx="485775" cy="495301"/>
          </a:xfrm>
          <a:prstGeom prst="rect">
            <a:avLst/>
          </a:prstGeom>
          <a:noFill/>
        </p:spPr>
      </p:pic>
      <p:pic>
        <p:nvPicPr>
          <p:cNvPr id="21" name="Рисунок 20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476672"/>
            <a:ext cx="485775" cy="495301"/>
          </a:xfrm>
          <a:prstGeom prst="rect">
            <a:avLst/>
          </a:prstGeom>
          <a:noFill/>
        </p:spPr>
      </p:pic>
      <p:pic>
        <p:nvPicPr>
          <p:cNvPr id="22" name="Рисунок 21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00392" y="4005064"/>
            <a:ext cx="485775" cy="495301"/>
          </a:xfrm>
          <a:prstGeom prst="rect">
            <a:avLst/>
          </a:prstGeom>
          <a:noFill/>
        </p:spPr>
      </p:pic>
      <p:pic>
        <p:nvPicPr>
          <p:cNvPr id="23" name="Рисунок 22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4005064"/>
            <a:ext cx="485775" cy="495301"/>
          </a:xfrm>
          <a:prstGeom prst="rect">
            <a:avLst/>
          </a:prstGeom>
          <a:noFill/>
        </p:spPr>
      </p:pic>
      <p:pic>
        <p:nvPicPr>
          <p:cNvPr id="24" name="Рисунок 23" descr="C:\Users\123\Desktop\IMG_20180125_114845_HDR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2870176"/>
            <a:ext cx="3600400" cy="3987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 descr="C:\Users\123\AppData\Local\Microsoft\Windows\Temporary Internet Files\Content.Word\IMG_20180125_114303_HDR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6056" y="548680"/>
            <a:ext cx="3888432" cy="388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4005064"/>
            <a:ext cx="485775" cy="495301"/>
          </a:xfrm>
          <a:prstGeom prst="rect">
            <a:avLst/>
          </a:prstGeom>
          <a:noFill/>
        </p:spPr>
      </p:pic>
      <p:pic>
        <p:nvPicPr>
          <p:cNvPr id="27" name="Рисунок 26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5229200"/>
            <a:ext cx="485775" cy="495301"/>
          </a:xfrm>
          <a:prstGeom prst="rect">
            <a:avLst/>
          </a:prstGeom>
          <a:noFill/>
        </p:spPr>
      </p:pic>
      <p:pic>
        <p:nvPicPr>
          <p:cNvPr id="28" name="Рисунок 27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6021288"/>
            <a:ext cx="485775" cy="495301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251520" y="260648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Ох, и весело зимой!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AppData\Local\Microsoft\Windows\Temporary Internet Files\Content.Word\IMG_20180126_112653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2420888"/>
            <a:ext cx="2736304" cy="39604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 descr="C:\Users\123\AppData\Local\Microsoft\Windows\Temporary Internet Files\Content.Word\IMG_20180126_112803_HDR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2924944"/>
            <a:ext cx="2592288" cy="36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Снежную крепость построить решили,</a:t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Чтоб, как взаправду, в войну там играть.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C:\Users\123\AppData\Local\Microsoft\Windows\Temporary Internet Files\Content.Word\IMG_20180126_112924_HDR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708920"/>
            <a:ext cx="3024336" cy="39154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0"/>
            <a:ext cx="485775" cy="495301"/>
          </a:xfrm>
          <a:prstGeom prst="rect">
            <a:avLst/>
          </a:prstGeom>
          <a:noFill/>
        </p:spPr>
      </p:pic>
      <p:pic>
        <p:nvPicPr>
          <p:cNvPr id="8" name="Рисунок 7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9592" y="0"/>
            <a:ext cx="485775" cy="495301"/>
          </a:xfrm>
          <a:prstGeom prst="rect">
            <a:avLst/>
          </a:prstGeom>
          <a:noFill/>
        </p:spPr>
      </p:pic>
      <p:pic>
        <p:nvPicPr>
          <p:cNvPr id="9" name="Рисунок 8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91680" y="764704"/>
            <a:ext cx="485775" cy="495301"/>
          </a:xfrm>
          <a:prstGeom prst="rect">
            <a:avLst/>
          </a:prstGeom>
          <a:noFill/>
        </p:spPr>
      </p:pic>
      <p:pic>
        <p:nvPicPr>
          <p:cNvPr id="10" name="Рисунок 9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40352" y="6362699"/>
            <a:ext cx="485775" cy="495301"/>
          </a:xfrm>
          <a:prstGeom prst="rect">
            <a:avLst/>
          </a:prstGeom>
          <a:noFill/>
        </p:spPr>
      </p:pic>
      <p:pic>
        <p:nvPicPr>
          <p:cNvPr id="11" name="Рисунок 10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64088" y="6362699"/>
            <a:ext cx="485775" cy="495301"/>
          </a:xfrm>
          <a:prstGeom prst="rect">
            <a:avLst/>
          </a:prstGeom>
          <a:noFill/>
        </p:spPr>
      </p:pic>
      <p:pic>
        <p:nvPicPr>
          <p:cNvPr id="12" name="Рисунок 11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6362699"/>
            <a:ext cx="485775" cy="495301"/>
          </a:xfrm>
          <a:prstGeom prst="rect">
            <a:avLst/>
          </a:prstGeom>
          <a:noFill/>
        </p:spPr>
      </p:pic>
      <p:pic>
        <p:nvPicPr>
          <p:cNvPr id="13" name="Рисунок 12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5856" y="1340768"/>
            <a:ext cx="485775" cy="495301"/>
          </a:xfrm>
          <a:prstGeom prst="rect">
            <a:avLst/>
          </a:prstGeom>
          <a:noFill/>
        </p:spPr>
      </p:pic>
      <p:pic>
        <p:nvPicPr>
          <p:cNvPr id="14" name="Рисунок 13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0"/>
            <a:ext cx="485775" cy="495301"/>
          </a:xfrm>
          <a:prstGeom prst="rect">
            <a:avLst/>
          </a:prstGeom>
          <a:noFill/>
        </p:spPr>
      </p:pic>
      <p:pic>
        <p:nvPicPr>
          <p:cNvPr id="15" name="Рисунок 14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04248" y="2132856"/>
            <a:ext cx="485775" cy="495301"/>
          </a:xfrm>
          <a:prstGeom prst="rect">
            <a:avLst/>
          </a:prstGeom>
          <a:noFill/>
        </p:spPr>
      </p:pic>
      <p:pic>
        <p:nvPicPr>
          <p:cNvPr id="16" name="Рисунок 15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52320" y="908720"/>
            <a:ext cx="485775" cy="495301"/>
          </a:xfrm>
          <a:prstGeom prst="rect">
            <a:avLst/>
          </a:prstGeom>
          <a:noFill/>
        </p:spPr>
      </p:pic>
      <p:pic>
        <p:nvPicPr>
          <p:cNvPr id="17" name="Рисунок 16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80312" y="0"/>
            <a:ext cx="485775" cy="495301"/>
          </a:xfrm>
          <a:prstGeom prst="rect">
            <a:avLst/>
          </a:prstGeom>
          <a:noFill/>
        </p:spPr>
      </p:pic>
      <p:pic>
        <p:nvPicPr>
          <p:cNvPr id="18" name="Рисунок 17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260648"/>
            <a:ext cx="485775" cy="495301"/>
          </a:xfrm>
          <a:prstGeom prst="rect">
            <a:avLst/>
          </a:prstGeom>
          <a:noFill/>
        </p:spPr>
      </p:pic>
      <p:pic>
        <p:nvPicPr>
          <p:cNvPr id="19" name="Рисунок 18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60432" y="332656"/>
            <a:ext cx="485775" cy="495301"/>
          </a:xfrm>
          <a:prstGeom prst="rect">
            <a:avLst/>
          </a:prstGeom>
          <a:noFill/>
        </p:spPr>
      </p:pic>
      <p:pic>
        <p:nvPicPr>
          <p:cNvPr id="20" name="Рисунок 19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6362699"/>
            <a:ext cx="485775" cy="495301"/>
          </a:xfrm>
          <a:prstGeom prst="rect">
            <a:avLst/>
          </a:prstGeom>
          <a:noFill/>
        </p:spPr>
      </p:pic>
      <p:pic>
        <p:nvPicPr>
          <p:cNvPr id="21" name="Рисунок 20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1916832"/>
            <a:ext cx="485775" cy="495301"/>
          </a:xfrm>
          <a:prstGeom prst="rect">
            <a:avLst/>
          </a:prstGeom>
          <a:noFill/>
        </p:spPr>
      </p:pic>
      <p:pic>
        <p:nvPicPr>
          <p:cNvPr id="22" name="Рисунок 21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1916832"/>
            <a:ext cx="485775" cy="495301"/>
          </a:xfrm>
          <a:prstGeom prst="rect">
            <a:avLst/>
          </a:prstGeom>
          <a:noFill/>
        </p:spPr>
      </p:pic>
      <p:pic>
        <p:nvPicPr>
          <p:cNvPr id="23" name="Рисунок 22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7704" y="2060848"/>
            <a:ext cx="485775" cy="495301"/>
          </a:xfrm>
          <a:prstGeom prst="rect">
            <a:avLst/>
          </a:prstGeom>
          <a:noFill/>
        </p:spPr>
      </p:pic>
      <p:pic>
        <p:nvPicPr>
          <p:cNvPr id="24" name="Рисунок 23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196752"/>
            <a:ext cx="485775" cy="495301"/>
          </a:xfrm>
          <a:prstGeom prst="rect">
            <a:avLst/>
          </a:prstGeom>
          <a:noFill/>
        </p:spPr>
      </p:pic>
      <p:pic>
        <p:nvPicPr>
          <p:cNvPr id="25" name="Рисунок 24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92696"/>
            <a:ext cx="485775" cy="495301"/>
          </a:xfrm>
          <a:prstGeom prst="rect">
            <a:avLst/>
          </a:prstGeom>
          <a:noFill/>
        </p:spPr>
      </p:pic>
      <p:pic>
        <p:nvPicPr>
          <p:cNvPr id="26" name="Рисунок 25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44408" y="2132856"/>
            <a:ext cx="485775" cy="495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Desktop\IMG_20180125_114731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84784"/>
            <a:ext cx="4464496" cy="51845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844824"/>
            <a:ext cx="4464496" cy="48965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719064" y="332656"/>
            <a:ext cx="802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Я в снежки играть люблю, снежные комки леплю.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836712"/>
            <a:ext cx="485775" cy="495301"/>
          </a:xfrm>
          <a:prstGeom prst="rect">
            <a:avLst/>
          </a:prstGeom>
          <a:noFill/>
        </p:spPr>
      </p:pic>
      <p:pic>
        <p:nvPicPr>
          <p:cNvPr id="6" name="Рисунок 5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0"/>
            <a:ext cx="485775" cy="495301"/>
          </a:xfrm>
          <a:prstGeom prst="rect">
            <a:avLst/>
          </a:prstGeom>
          <a:noFill/>
        </p:spPr>
      </p:pic>
      <p:pic>
        <p:nvPicPr>
          <p:cNvPr id="7" name="Рисунок 6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188640"/>
            <a:ext cx="485775" cy="495301"/>
          </a:xfrm>
          <a:prstGeom prst="rect">
            <a:avLst/>
          </a:prstGeom>
          <a:noFill/>
        </p:spPr>
      </p:pic>
      <p:pic>
        <p:nvPicPr>
          <p:cNvPr id="8" name="Рисунок 7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0"/>
            <a:ext cx="485775" cy="495301"/>
          </a:xfrm>
          <a:prstGeom prst="rect">
            <a:avLst/>
          </a:prstGeom>
          <a:noFill/>
        </p:spPr>
      </p:pic>
      <p:pic>
        <p:nvPicPr>
          <p:cNvPr id="9" name="Рисунок 8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336" y="1052736"/>
            <a:ext cx="485775" cy="495301"/>
          </a:xfrm>
          <a:prstGeom prst="rect">
            <a:avLst/>
          </a:prstGeom>
          <a:noFill/>
        </p:spPr>
      </p:pic>
      <p:pic>
        <p:nvPicPr>
          <p:cNvPr id="10" name="Рисунок 9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44408" y="260648"/>
            <a:ext cx="485775" cy="495301"/>
          </a:xfrm>
          <a:prstGeom prst="rect">
            <a:avLst/>
          </a:prstGeom>
          <a:noFill/>
        </p:spPr>
      </p:pic>
      <p:pic>
        <p:nvPicPr>
          <p:cNvPr id="11" name="Рисунок 10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04664"/>
            <a:ext cx="485775" cy="495301"/>
          </a:xfrm>
          <a:prstGeom prst="rect">
            <a:avLst/>
          </a:prstGeom>
          <a:noFill/>
        </p:spPr>
      </p:pic>
      <p:pic>
        <p:nvPicPr>
          <p:cNvPr id="12" name="Рисунок 11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58225" y="5805264"/>
            <a:ext cx="485775" cy="495301"/>
          </a:xfrm>
          <a:prstGeom prst="rect">
            <a:avLst/>
          </a:prstGeom>
          <a:noFill/>
        </p:spPr>
      </p:pic>
      <p:pic>
        <p:nvPicPr>
          <p:cNvPr id="13" name="Рисунок 12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58225" y="3212976"/>
            <a:ext cx="485775" cy="495301"/>
          </a:xfrm>
          <a:prstGeom prst="rect">
            <a:avLst/>
          </a:prstGeom>
          <a:noFill/>
        </p:spPr>
      </p:pic>
      <p:pic>
        <p:nvPicPr>
          <p:cNvPr id="14" name="Рисунок 13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6362699"/>
            <a:ext cx="485775" cy="495301"/>
          </a:xfrm>
          <a:prstGeom prst="rect">
            <a:avLst/>
          </a:prstGeom>
          <a:noFill/>
        </p:spPr>
      </p:pic>
      <p:pic>
        <p:nvPicPr>
          <p:cNvPr id="15" name="Рисунок 14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4077072"/>
            <a:ext cx="485775" cy="495301"/>
          </a:xfrm>
          <a:prstGeom prst="rect">
            <a:avLst/>
          </a:prstGeom>
          <a:noFill/>
        </p:spPr>
      </p:pic>
      <p:pic>
        <p:nvPicPr>
          <p:cNvPr id="16" name="Рисунок 15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1268760"/>
            <a:ext cx="485775" cy="495301"/>
          </a:xfrm>
          <a:prstGeom prst="rect">
            <a:avLst/>
          </a:prstGeom>
          <a:noFill/>
        </p:spPr>
      </p:pic>
      <p:pic>
        <p:nvPicPr>
          <p:cNvPr id="17" name="Рисунок 16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58225" y="4293096"/>
            <a:ext cx="485775" cy="495301"/>
          </a:xfrm>
          <a:prstGeom prst="rect">
            <a:avLst/>
          </a:prstGeom>
          <a:noFill/>
        </p:spPr>
      </p:pic>
      <p:pic>
        <p:nvPicPr>
          <p:cNvPr id="18" name="Рисунок 17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60432" y="1628800"/>
            <a:ext cx="485775" cy="495301"/>
          </a:xfrm>
          <a:prstGeom prst="rect">
            <a:avLst/>
          </a:prstGeom>
          <a:noFill/>
        </p:spPr>
      </p:pic>
      <p:pic>
        <p:nvPicPr>
          <p:cNvPr id="19" name="Рисунок 18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429000"/>
            <a:ext cx="485775" cy="495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AppData\Local\Microsoft\Windows\Temporary Internet Files\Content.Word\IMG_20180126_113033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1988840"/>
            <a:ext cx="3600400" cy="41760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916832"/>
            <a:ext cx="3816424" cy="42484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1187624" y="260648"/>
            <a:ext cx="6552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Зимняя забава  «Снежный ангел»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0"/>
            <a:ext cx="485775" cy="495301"/>
          </a:xfrm>
          <a:prstGeom prst="rect">
            <a:avLst/>
          </a:prstGeom>
          <a:noFill/>
        </p:spPr>
      </p:pic>
      <p:pic>
        <p:nvPicPr>
          <p:cNvPr id="6" name="Рисунок 5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4005064"/>
            <a:ext cx="485775" cy="495301"/>
          </a:xfrm>
          <a:prstGeom prst="rect">
            <a:avLst/>
          </a:prstGeom>
          <a:noFill/>
        </p:spPr>
      </p:pic>
      <p:pic>
        <p:nvPicPr>
          <p:cNvPr id="7" name="Рисунок 6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2996952"/>
            <a:ext cx="485775" cy="495301"/>
          </a:xfrm>
          <a:prstGeom prst="rect">
            <a:avLst/>
          </a:prstGeom>
          <a:noFill/>
        </p:spPr>
      </p:pic>
      <p:pic>
        <p:nvPicPr>
          <p:cNvPr id="8" name="Рисунок 7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1772816"/>
            <a:ext cx="485775" cy="495301"/>
          </a:xfrm>
          <a:prstGeom prst="rect">
            <a:avLst/>
          </a:prstGeom>
          <a:noFill/>
        </p:spPr>
      </p:pic>
      <p:pic>
        <p:nvPicPr>
          <p:cNvPr id="9" name="Рисунок 8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58225" y="1340768"/>
            <a:ext cx="485775" cy="495301"/>
          </a:xfrm>
          <a:prstGeom prst="rect">
            <a:avLst/>
          </a:prstGeom>
          <a:noFill/>
        </p:spPr>
      </p:pic>
      <p:pic>
        <p:nvPicPr>
          <p:cNvPr id="10" name="Рисунок 9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52320" y="908720"/>
            <a:ext cx="485775" cy="495301"/>
          </a:xfrm>
          <a:prstGeom prst="rect">
            <a:avLst/>
          </a:prstGeom>
          <a:noFill/>
        </p:spPr>
      </p:pic>
      <p:pic>
        <p:nvPicPr>
          <p:cNvPr id="11" name="Рисунок 10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0"/>
            <a:ext cx="485775" cy="495301"/>
          </a:xfrm>
          <a:prstGeom prst="rect">
            <a:avLst/>
          </a:prstGeom>
          <a:noFill/>
        </p:spPr>
      </p:pic>
      <p:pic>
        <p:nvPicPr>
          <p:cNvPr id="12" name="Рисунок 11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44408" y="404664"/>
            <a:ext cx="485775" cy="495301"/>
          </a:xfrm>
          <a:prstGeom prst="rect">
            <a:avLst/>
          </a:prstGeom>
          <a:noFill/>
        </p:spPr>
      </p:pic>
      <p:pic>
        <p:nvPicPr>
          <p:cNvPr id="13" name="Рисунок 12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58225" y="6093296"/>
            <a:ext cx="485775" cy="495301"/>
          </a:xfrm>
          <a:prstGeom prst="rect">
            <a:avLst/>
          </a:prstGeom>
          <a:noFill/>
        </p:spPr>
      </p:pic>
      <p:pic>
        <p:nvPicPr>
          <p:cNvPr id="14" name="Рисунок 13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5589240"/>
            <a:ext cx="485775" cy="495301"/>
          </a:xfrm>
          <a:prstGeom prst="rect">
            <a:avLst/>
          </a:prstGeom>
          <a:noFill/>
        </p:spPr>
      </p:pic>
      <p:pic>
        <p:nvPicPr>
          <p:cNvPr id="15" name="Рисунок 14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6093296"/>
            <a:ext cx="485775" cy="495301"/>
          </a:xfrm>
          <a:prstGeom prst="rect">
            <a:avLst/>
          </a:prstGeom>
          <a:noFill/>
        </p:spPr>
      </p:pic>
      <p:pic>
        <p:nvPicPr>
          <p:cNvPr id="16" name="Рисунок 15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4149080"/>
            <a:ext cx="485775" cy="495301"/>
          </a:xfrm>
          <a:prstGeom prst="rect">
            <a:avLst/>
          </a:prstGeom>
          <a:noFill/>
        </p:spPr>
      </p:pic>
      <p:pic>
        <p:nvPicPr>
          <p:cNvPr id="17" name="Рисунок 16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924944"/>
            <a:ext cx="485775" cy="495301"/>
          </a:xfrm>
          <a:prstGeom prst="rect">
            <a:avLst/>
          </a:prstGeom>
          <a:noFill/>
        </p:spPr>
      </p:pic>
      <p:pic>
        <p:nvPicPr>
          <p:cNvPr id="18" name="Рисунок 17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124744"/>
            <a:ext cx="485775" cy="495301"/>
          </a:xfrm>
          <a:prstGeom prst="rect">
            <a:avLst/>
          </a:prstGeom>
          <a:noFill/>
        </p:spPr>
      </p:pic>
      <p:pic>
        <p:nvPicPr>
          <p:cNvPr id="19" name="Рисунок 18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692696"/>
            <a:ext cx="485775" cy="495301"/>
          </a:xfrm>
          <a:prstGeom prst="rect">
            <a:avLst/>
          </a:prstGeom>
          <a:noFill/>
        </p:spPr>
      </p:pic>
      <p:pic>
        <p:nvPicPr>
          <p:cNvPr id="20" name="Рисунок 19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58225" y="4365104"/>
            <a:ext cx="485775" cy="495301"/>
          </a:xfrm>
          <a:prstGeom prst="rect">
            <a:avLst/>
          </a:prstGeom>
          <a:noFill/>
        </p:spPr>
      </p:pic>
      <p:pic>
        <p:nvPicPr>
          <p:cNvPr id="21" name="Рисунок 20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32440" y="3140968"/>
            <a:ext cx="485775" cy="495301"/>
          </a:xfrm>
          <a:prstGeom prst="rect">
            <a:avLst/>
          </a:prstGeom>
          <a:noFill/>
        </p:spPr>
      </p:pic>
      <p:pic>
        <p:nvPicPr>
          <p:cNvPr id="22" name="Рисунок 21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0"/>
            <a:ext cx="485775" cy="495301"/>
          </a:xfrm>
          <a:prstGeom prst="rect">
            <a:avLst/>
          </a:prstGeom>
          <a:noFill/>
        </p:spPr>
      </p:pic>
      <p:pic>
        <p:nvPicPr>
          <p:cNvPr id="23" name="Рисунок 22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0"/>
            <a:ext cx="485775" cy="495301"/>
          </a:xfrm>
          <a:prstGeom prst="rect">
            <a:avLst/>
          </a:prstGeom>
          <a:noFill/>
        </p:spPr>
      </p:pic>
      <p:pic>
        <p:nvPicPr>
          <p:cNvPr id="24" name="Рисунок 23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60648"/>
            <a:ext cx="485775" cy="495301"/>
          </a:xfrm>
          <a:prstGeom prst="rect">
            <a:avLst/>
          </a:prstGeom>
          <a:noFill/>
        </p:spPr>
      </p:pic>
      <p:pic>
        <p:nvPicPr>
          <p:cNvPr id="25" name="Рисунок 24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55776" y="1340768"/>
            <a:ext cx="485775" cy="495301"/>
          </a:xfrm>
          <a:prstGeom prst="rect">
            <a:avLst/>
          </a:prstGeom>
          <a:noFill/>
        </p:spPr>
      </p:pic>
      <p:pic>
        <p:nvPicPr>
          <p:cNvPr id="26" name="Рисунок 25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6362699"/>
            <a:ext cx="485775" cy="495301"/>
          </a:xfrm>
          <a:prstGeom prst="rect">
            <a:avLst/>
          </a:prstGeom>
          <a:noFill/>
        </p:spPr>
      </p:pic>
      <p:pic>
        <p:nvPicPr>
          <p:cNvPr id="27" name="Рисунок 26" descr="http://www.locolobo.net/bluestarfancy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6362699"/>
            <a:ext cx="485775" cy="495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Desktop\IMG_20180125_120249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780928"/>
            <a:ext cx="3096344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C:\Users\123\Desktop\IMG_20180125_115746_HDR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2852936"/>
            <a:ext cx="2698558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:\Users\123\AppData\Local\Microsoft\Windows\Temporary Internet Files\Content.Word\IMG_20180125_120019_HDR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2276872"/>
            <a:ext cx="2698558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476672"/>
            <a:ext cx="8604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Мы шайбу ловко забиваем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7" name="Рисунок 6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984" y="0"/>
            <a:ext cx="485775" cy="495301"/>
          </a:xfrm>
          <a:prstGeom prst="rect">
            <a:avLst/>
          </a:prstGeom>
          <a:noFill/>
        </p:spPr>
      </p:pic>
      <p:pic>
        <p:nvPicPr>
          <p:cNvPr id="8" name="Рисунок 7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32440" y="116632"/>
            <a:ext cx="485775" cy="495301"/>
          </a:xfrm>
          <a:prstGeom prst="rect">
            <a:avLst/>
          </a:prstGeom>
          <a:noFill/>
        </p:spPr>
      </p:pic>
      <p:pic>
        <p:nvPicPr>
          <p:cNvPr id="9" name="Рисунок 8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1700808"/>
            <a:ext cx="485775" cy="495301"/>
          </a:xfrm>
          <a:prstGeom prst="rect">
            <a:avLst/>
          </a:prstGeom>
          <a:noFill/>
        </p:spPr>
      </p:pic>
      <p:pic>
        <p:nvPicPr>
          <p:cNvPr id="10" name="Рисунок 9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980728"/>
            <a:ext cx="485775" cy="495301"/>
          </a:xfrm>
          <a:prstGeom prst="rect">
            <a:avLst/>
          </a:prstGeom>
          <a:noFill/>
        </p:spPr>
      </p:pic>
      <p:pic>
        <p:nvPicPr>
          <p:cNvPr id="11" name="Рисунок 10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188640"/>
            <a:ext cx="485775" cy="495301"/>
          </a:xfrm>
          <a:prstGeom prst="rect">
            <a:avLst/>
          </a:prstGeom>
          <a:noFill/>
        </p:spPr>
      </p:pic>
      <p:pic>
        <p:nvPicPr>
          <p:cNvPr id="12" name="Рисунок 11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1628800"/>
            <a:ext cx="485775" cy="495301"/>
          </a:xfrm>
          <a:prstGeom prst="rect">
            <a:avLst/>
          </a:prstGeom>
          <a:noFill/>
        </p:spPr>
      </p:pic>
      <p:pic>
        <p:nvPicPr>
          <p:cNvPr id="13" name="Рисунок 12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1052736"/>
            <a:ext cx="485775" cy="495301"/>
          </a:xfrm>
          <a:prstGeom prst="rect">
            <a:avLst/>
          </a:prstGeom>
          <a:noFill/>
        </p:spPr>
      </p:pic>
      <p:pic>
        <p:nvPicPr>
          <p:cNvPr id="14" name="Рисунок 13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0"/>
            <a:ext cx="485775" cy="495301"/>
          </a:xfrm>
          <a:prstGeom prst="rect">
            <a:avLst/>
          </a:prstGeom>
          <a:noFill/>
        </p:spPr>
      </p:pic>
      <p:pic>
        <p:nvPicPr>
          <p:cNvPr id="15" name="Рисунок 14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240" y="1700808"/>
            <a:ext cx="485775" cy="495301"/>
          </a:xfrm>
          <a:prstGeom prst="rect">
            <a:avLst/>
          </a:prstGeom>
          <a:noFill/>
        </p:spPr>
      </p:pic>
      <p:pic>
        <p:nvPicPr>
          <p:cNvPr id="16" name="Рисунок 15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288" y="1052736"/>
            <a:ext cx="485775" cy="495301"/>
          </a:xfrm>
          <a:prstGeom prst="rect">
            <a:avLst/>
          </a:prstGeom>
          <a:noFill/>
        </p:spPr>
      </p:pic>
      <p:pic>
        <p:nvPicPr>
          <p:cNvPr id="17" name="Рисунок 16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24328" y="188640"/>
            <a:ext cx="485775" cy="495301"/>
          </a:xfrm>
          <a:prstGeom prst="rect">
            <a:avLst/>
          </a:prstGeom>
          <a:noFill/>
        </p:spPr>
      </p:pic>
      <p:pic>
        <p:nvPicPr>
          <p:cNvPr id="18" name="Рисунок 17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2276872"/>
            <a:ext cx="485775" cy="495301"/>
          </a:xfrm>
          <a:prstGeom prst="rect">
            <a:avLst/>
          </a:prstGeom>
          <a:noFill/>
        </p:spPr>
      </p:pic>
      <p:pic>
        <p:nvPicPr>
          <p:cNvPr id="19" name="Рисунок 18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56376" y="1484784"/>
            <a:ext cx="485775" cy="495301"/>
          </a:xfrm>
          <a:prstGeom prst="rect">
            <a:avLst/>
          </a:prstGeom>
          <a:noFill/>
        </p:spPr>
      </p:pic>
      <p:pic>
        <p:nvPicPr>
          <p:cNvPr id="20" name="Рисунок 19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88424" y="764704"/>
            <a:ext cx="485775" cy="495301"/>
          </a:xfrm>
          <a:prstGeom prst="rect">
            <a:avLst/>
          </a:prstGeom>
          <a:noFill/>
        </p:spPr>
      </p:pic>
      <p:pic>
        <p:nvPicPr>
          <p:cNvPr id="21" name="Рисунок 20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47664" y="188640"/>
            <a:ext cx="485775" cy="495301"/>
          </a:xfrm>
          <a:prstGeom prst="rect">
            <a:avLst/>
          </a:prstGeom>
          <a:noFill/>
        </p:spPr>
      </p:pic>
      <p:pic>
        <p:nvPicPr>
          <p:cNvPr id="22" name="Рисунок 21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7704" y="1844824"/>
            <a:ext cx="485775" cy="495301"/>
          </a:xfrm>
          <a:prstGeom prst="rect">
            <a:avLst/>
          </a:prstGeom>
          <a:noFill/>
        </p:spPr>
      </p:pic>
      <p:pic>
        <p:nvPicPr>
          <p:cNvPr id="23" name="Рисунок 22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3728" y="1052736"/>
            <a:ext cx="485775" cy="495301"/>
          </a:xfrm>
          <a:prstGeom prst="rect">
            <a:avLst/>
          </a:prstGeom>
          <a:noFill/>
        </p:spPr>
      </p:pic>
      <p:pic>
        <p:nvPicPr>
          <p:cNvPr id="24" name="Рисунок 23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188640"/>
            <a:ext cx="485775" cy="495301"/>
          </a:xfrm>
          <a:prstGeom prst="rect">
            <a:avLst/>
          </a:prstGeom>
          <a:noFill/>
        </p:spPr>
      </p:pic>
      <p:pic>
        <p:nvPicPr>
          <p:cNvPr id="25" name="Рисунок 24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1772816"/>
            <a:ext cx="485775" cy="495301"/>
          </a:xfrm>
          <a:prstGeom prst="rect">
            <a:avLst/>
          </a:prstGeom>
          <a:noFill/>
        </p:spPr>
      </p:pic>
      <p:pic>
        <p:nvPicPr>
          <p:cNvPr id="26" name="Рисунок 25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1840" y="1052736"/>
            <a:ext cx="485775" cy="495301"/>
          </a:xfrm>
          <a:prstGeom prst="rect">
            <a:avLst/>
          </a:prstGeom>
          <a:noFill/>
        </p:spPr>
      </p:pic>
      <p:pic>
        <p:nvPicPr>
          <p:cNvPr id="27" name="Рисунок 26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188640"/>
            <a:ext cx="485775" cy="495301"/>
          </a:xfrm>
          <a:prstGeom prst="rect">
            <a:avLst/>
          </a:prstGeom>
          <a:noFill/>
        </p:spPr>
      </p:pic>
      <p:pic>
        <p:nvPicPr>
          <p:cNvPr id="28" name="Рисунок 27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888" y="1772816"/>
            <a:ext cx="485775" cy="495301"/>
          </a:xfrm>
          <a:prstGeom prst="rect">
            <a:avLst/>
          </a:prstGeom>
          <a:noFill/>
        </p:spPr>
      </p:pic>
      <p:pic>
        <p:nvPicPr>
          <p:cNvPr id="29" name="Рисунок 28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95936" y="1268760"/>
            <a:ext cx="485775" cy="495301"/>
          </a:xfrm>
          <a:prstGeom prst="rect">
            <a:avLst/>
          </a:prstGeom>
          <a:noFill/>
        </p:spPr>
      </p:pic>
      <p:pic>
        <p:nvPicPr>
          <p:cNvPr id="30" name="Рисунок 29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2" y="836712"/>
            <a:ext cx="485775" cy="495301"/>
          </a:xfrm>
          <a:prstGeom prst="rect">
            <a:avLst/>
          </a:prstGeom>
          <a:noFill/>
        </p:spPr>
      </p:pic>
      <p:pic>
        <p:nvPicPr>
          <p:cNvPr id="31" name="Рисунок 30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1772816"/>
            <a:ext cx="485775" cy="495301"/>
          </a:xfrm>
          <a:prstGeom prst="rect">
            <a:avLst/>
          </a:prstGeom>
          <a:noFill/>
        </p:spPr>
      </p:pic>
      <p:pic>
        <p:nvPicPr>
          <p:cNvPr id="32" name="Рисунок 31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5949280"/>
            <a:ext cx="485775" cy="495301"/>
          </a:xfrm>
          <a:prstGeom prst="rect">
            <a:avLst/>
          </a:prstGeom>
          <a:noFill/>
        </p:spPr>
      </p:pic>
      <p:pic>
        <p:nvPicPr>
          <p:cNvPr id="33" name="Рисунок 32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0"/>
            <a:ext cx="485775" cy="495301"/>
          </a:xfrm>
          <a:prstGeom prst="rect">
            <a:avLst/>
          </a:prstGeom>
          <a:noFill/>
        </p:spPr>
      </p:pic>
      <p:pic>
        <p:nvPicPr>
          <p:cNvPr id="34" name="Рисунок 33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608" y="1772816"/>
            <a:ext cx="485775" cy="495301"/>
          </a:xfrm>
          <a:prstGeom prst="rect">
            <a:avLst/>
          </a:prstGeom>
          <a:noFill/>
        </p:spPr>
      </p:pic>
      <p:pic>
        <p:nvPicPr>
          <p:cNvPr id="35" name="Рисунок 34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5656" y="1052736"/>
            <a:ext cx="485775" cy="495301"/>
          </a:xfrm>
          <a:prstGeom prst="rect">
            <a:avLst/>
          </a:prstGeom>
          <a:noFill/>
        </p:spPr>
      </p:pic>
      <p:pic>
        <p:nvPicPr>
          <p:cNvPr id="36" name="Рисунок 35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6362699"/>
            <a:ext cx="485775" cy="495301"/>
          </a:xfrm>
          <a:prstGeom prst="rect">
            <a:avLst/>
          </a:prstGeom>
          <a:noFill/>
        </p:spPr>
      </p:pic>
      <p:pic>
        <p:nvPicPr>
          <p:cNvPr id="37" name="Рисунок 36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188640"/>
            <a:ext cx="485775" cy="495301"/>
          </a:xfrm>
          <a:prstGeom prst="rect">
            <a:avLst/>
          </a:prstGeom>
          <a:noFill/>
        </p:spPr>
      </p:pic>
      <p:pic>
        <p:nvPicPr>
          <p:cNvPr id="38" name="Рисунок 37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628800"/>
            <a:ext cx="485775" cy="495301"/>
          </a:xfrm>
          <a:prstGeom prst="rect">
            <a:avLst/>
          </a:prstGeom>
          <a:noFill/>
        </p:spPr>
      </p:pic>
      <p:pic>
        <p:nvPicPr>
          <p:cNvPr id="39" name="Рисунок 38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1124744"/>
            <a:ext cx="485775" cy="495301"/>
          </a:xfrm>
          <a:prstGeom prst="rect">
            <a:avLst/>
          </a:prstGeom>
          <a:noFill/>
        </p:spPr>
      </p:pic>
      <p:pic>
        <p:nvPicPr>
          <p:cNvPr id="40" name="Рисунок 39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33128" y="1158280"/>
            <a:ext cx="485775" cy="495301"/>
          </a:xfrm>
          <a:prstGeom prst="rect">
            <a:avLst/>
          </a:prstGeom>
          <a:noFill/>
        </p:spPr>
      </p:pic>
      <p:pic>
        <p:nvPicPr>
          <p:cNvPr id="41" name="Рисунок 40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6237312"/>
            <a:ext cx="485775" cy="495301"/>
          </a:xfrm>
          <a:prstGeom prst="rect">
            <a:avLst/>
          </a:prstGeom>
          <a:noFill/>
        </p:spPr>
      </p:pic>
      <p:pic>
        <p:nvPicPr>
          <p:cNvPr id="42" name="Рисунок 41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20272" y="6362699"/>
            <a:ext cx="485775" cy="495301"/>
          </a:xfrm>
          <a:prstGeom prst="rect">
            <a:avLst/>
          </a:prstGeom>
          <a:noFill/>
        </p:spPr>
      </p:pic>
      <p:pic>
        <p:nvPicPr>
          <p:cNvPr id="43" name="Рисунок 42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6093296"/>
            <a:ext cx="485775" cy="495301"/>
          </a:xfrm>
          <a:prstGeom prst="rect">
            <a:avLst/>
          </a:prstGeom>
          <a:noFill/>
        </p:spPr>
      </p:pic>
      <p:pic>
        <p:nvPicPr>
          <p:cNvPr id="44" name="Рисунок 43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7944" y="5877272"/>
            <a:ext cx="485775" cy="495301"/>
          </a:xfrm>
          <a:prstGeom prst="rect">
            <a:avLst/>
          </a:prstGeom>
          <a:noFill/>
        </p:spPr>
      </p:pic>
      <p:pic>
        <p:nvPicPr>
          <p:cNvPr id="45" name="Рисунок 44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19672" y="6362699"/>
            <a:ext cx="485775" cy="495301"/>
          </a:xfrm>
          <a:prstGeom prst="rect">
            <a:avLst/>
          </a:prstGeom>
          <a:noFill/>
        </p:spPr>
      </p:pic>
      <p:sp>
        <p:nvSpPr>
          <p:cNvPr id="46" name="Прямоугольник 45"/>
          <p:cNvSpPr/>
          <p:nvPr/>
        </p:nvSpPr>
        <p:spPr>
          <a:xfrm flipH="1">
            <a:off x="3262473" y="3244334"/>
            <a:ext cx="45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 flipH="1">
            <a:off x="3414873" y="3396734"/>
            <a:ext cx="45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48" name="Рисунок 47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6362699"/>
            <a:ext cx="485775" cy="495301"/>
          </a:xfrm>
          <a:prstGeom prst="rect">
            <a:avLst/>
          </a:prstGeom>
          <a:noFill/>
        </p:spPr>
      </p:pic>
      <p:pic>
        <p:nvPicPr>
          <p:cNvPr id="49" name="Рисунок 48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658225" y="6362699"/>
            <a:ext cx="485775" cy="495301"/>
          </a:xfrm>
          <a:prstGeom prst="rect">
            <a:avLst/>
          </a:prstGeom>
          <a:noFill/>
        </p:spPr>
      </p:pic>
      <p:pic>
        <p:nvPicPr>
          <p:cNvPr id="50" name="Рисунок 49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6362699"/>
            <a:ext cx="485775" cy="495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Desktop\IMG_20180125_114030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924944"/>
            <a:ext cx="4318422" cy="3933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123\Desktop\IMG_20180125_114025_HDR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3573016"/>
            <a:ext cx="3744416" cy="32849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123\Desktop\IMG_20180125_113828_HDR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052736"/>
            <a:ext cx="3672408" cy="2950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123\Desktop\IMG_20180125_113948_HDR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980728"/>
            <a:ext cx="3312368" cy="3024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827584" y="188640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С горки – ух, на горку ух! Бух! Захватывает дух!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87824" y="404664"/>
            <a:ext cx="485775" cy="495301"/>
          </a:xfrm>
          <a:prstGeom prst="rect">
            <a:avLst/>
          </a:prstGeom>
          <a:noFill/>
        </p:spPr>
      </p:pic>
      <p:pic>
        <p:nvPicPr>
          <p:cNvPr id="9" name="Рисунок 8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984" y="692696"/>
            <a:ext cx="485775" cy="495301"/>
          </a:xfrm>
          <a:prstGeom prst="rect">
            <a:avLst/>
          </a:prstGeom>
          <a:noFill/>
        </p:spPr>
      </p:pic>
      <p:pic>
        <p:nvPicPr>
          <p:cNvPr id="10" name="Рисунок 9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658225" y="3573016"/>
            <a:ext cx="485775" cy="495301"/>
          </a:xfrm>
          <a:prstGeom prst="rect">
            <a:avLst/>
          </a:prstGeom>
          <a:noFill/>
        </p:spPr>
      </p:pic>
      <p:pic>
        <p:nvPicPr>
          <p:cNvPr id="11" name="Рисунок 10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33256" y="6819899"/>
            <a:ext cx="485775" cy="495301"/>
          </a:xfrm>
          <a:prstGeom prst="rect">
            <a:avLst/>
          </a:prstGeom>
          <a:noFill/>
        </p:spPr>
      </p:pic>
      <p:pic>
        <p:nvPicPr>
          <p:cNvPr id="12" name="Рисунок 11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476672"/>
            <a:ext cx="485775" cy="495301"/>
          </a:xfrm>
          <a:prstGeom prst="rect">
            <a:avLst/>
          </a:prstGeom>
          <a:noFill/>
        </p:spPr>
      </p:pic>
      <p:pic>
        <p:nvPicPr>
          <p:cNvPr id="13" name="Рисунок 12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60232" y="0"/>
            <a:ext cx="485775" cy="495301"/>
          </a:xfrm>
          <a:prstGeom prst="rect">
            <a:avLst/>
          </a:prstGeom>
          <a:noFill/>
        </p:spPr>
      </p:pic>
      <p:pic>
        <p:nvPicPr>
          <p:cNvPr id="14" name="Рисунок 13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75656" y="1700808"/>
            <a:ext cx="485775" cy="495301"/>
          </a:xfrm>
          <a:prstGeom prst="rect">
            <a:avLst/>
          </a:prstGeom>
          <a:noFill/>
        </p:spPr>
      </p:pic>
      <p:pic>
        <p:nvPicPr>
          <p:cNvPr id="15" name="Рисунок 14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8" y="6093296"/>
            <a:ext cx="485775" cy="495301"/>
          </a:xfrm>
          <a:prstGeom prst="rect">
            <a:avLst/>
          </a:prstGeom>
          <a:noFill/>
        </p:spPr>
      </p:pic>
      <p:pic>
        <p:nvPicPr>
          <p:cNvPr id="16" name="Рисунок 15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32040" y="3789040"/>
            <a:ext cx="485775" cy="495301"/>
          </a:xfrm>
          <a:prstGeom prst="rect">
            <a:avLst/>
          </a:prstGeom>
          <a:noFill/>
        </p:spPr>
      </p:pic>
      <p:pic>
        <p:nvPicPr>
          <p:cNvPr id="17" name="Рисунок 16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8" y="5013176"/>
            <a:ext cx="485775" cy="495301"/>
          </a:xfrm>
          <a:prstGeom prst="rect">
            <a:avLst/>
          </a:prstGeom>
          <a:noFill/>
        </p:spPr>
      </p:pic>
      <p:pic>
        <p:nvPicPr>
          <p:cNvPr id="18" name="Рисунок 17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60432" y="2420888"/>
            <a:ext cx="485775" cy="495301"/>
          </a:xfrm>
          <a:prstGeom prst="rect">
            <a:avLst/>
          </a:prstGeom>
          <a:noFill/>
        </p:spPr>
      </p:pic>
      <p:pic>
        <p:nvPicPr>
          <p:cNvPr id="19" name="Рисунок 18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44408" y="1196752"/>
            <a:ext cx="485775" cy="495301"/>
          </a:xfrm>
          <a:prstGeom prst="rect">
            <a:avLst/>
          </a:prstGeom>
          <a:noFill/>
        </p:spPr>
      </p:pic>
      <p:pic>
        <p:nvPicPr>
          <p:cNvPr id="20" name="Рисунок 19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316416" y="404664"/>
            <a:ext cx="485775" cy="495301"/>
          </a:xfrm>
          <a:prstGeom prst="rect">
            <a:avLst/>
          </a:prstGeom>
          <a:noFill/>
        </p:spPr>
      </p:pic>
      <p:pic>
        <p:nvPicPr>
          <p:cNvPr id="21" name="Рисунок 20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6093296"/>
            <a:ext cx="485775" cy="495301"/>
          </a:xfrm>
          <a:prstGeom prst="rect">
            <a:avLst/>
          </a:prstGeom>
          <a:noFill/>
        </p:spPr>
      </p:pic>
      <p:pic>
        <p:nvPicPr>
          <p:cNvPr id="22" name="Рисунок 21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9872" y="0"/>
            <a:ext cx="485775" cy="495301"/>
          </a:xfrm>
          <a:prstGeom prst="rect">
            <a:avLst/>
          </a:prstGeom>
          <a:noFill/>
        </p:spPr>
      </p:pic>
      <p:pic>
        <p:nvPicPr>
          <p:cNvPr id="23" name="Рисунок 22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1484784"/>
            <a:ext cx="485775" cy="495301"/>
          </a:xfrm>
          <a:prstGeom prst="rect">
            <a:avLst/>
          </a:prstGeom>
          <a:noFill/>
        </p:spPr>
      </p:pic>
      <p:pic>
        <p:nvPicPr>
          <p:cNvPr id="24" name="Рисунок 23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43608" y="2492896"/>
            <a:ext cx="485775" cy="495301"/>
          </a:xfrm>
          <a:prstGeom prst="rect">
            <a:avLst/>
          </a:prstGeom>
          <a:noFill/>
        </p:spPr>
      </p:pic>
      <p:pic>
        <p:nvPicPr>
          <p:cNvPr id="25" name="Рисунок 24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658225" y="6165304"/>
            <a:ext cx="485775" cy="495301"/>
          </a:xfrm>
          <a:prstGeom prst="rect">
            <a:avLst/>
          </a:prstGeom>
          <a:noFill/>
        </p:spPr>
      </p:pic>
      <p:pic>
        <p:nvPicPr>
          <p:cNvPr id="26" name="Рисунок 25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2924944"/>
            <a:ext cx="485775" cy="495301"/>
          </a:xfrm>
          <a:prstGeom prst="rect">
            <a:avLst/>
          </a:prstGeom>
          <a:noFill/>
        </p:spPr>
      </p:pic>
      <p:pic>
        <p:nvPicPr>
          <p:cNvPr id="27" name="Рисунок 26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72200" y="620688"/>
            <a:ext cx="485775" cy="495301"/>
          </a:xfrm>
          <a:prstGeom prst="rect">
            <a:avLst/>
          </a:prstGeom>
          <a:noFill/>
        </p:spPr>
      </p:pic>
      <p:pic>
        <p:nvPicPr>
          <p:cNvPr id="28" name="Рисунок 27" descr="http://www.locolobo.net/bluestarfancy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15616" y="188640"/>
            <a:ext cx="485775" cy="495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AppData\Local\Microsoft\Windows\Temporary Internet Files\Content.Word\IMG_20180126_111943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1988840"/>
            <a:ext cx="2986590" cy="4248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 descr="C:\Users\123\AppData\Local\Microsoft\Windows\Temporary Internet Files\Content.Word\IMG_20180126_112057_HDR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916832"/>
            <a:ext cx="2952328" cy="3888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78488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Веселимся на полянке —я , зима и санки.</a:t>
            </a:r>
            <a:endParaRPr lang="ru-RU" sz="4400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2753544"/>
            <a:ext cx="2700000" cy="4104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2564904"/>
            <a:ext cx="485775" cy="495301"/>
          </a:xfrm>
          <a:prstGeom prst="rect">
            <a:avLst/>
          </a:prstGeom>
          <a:noFill/>
        </p:spPr>
      </p:pic>
      <p:pic>
        <p:nvPicPr>
          <p:cNvPr id="8" name="Рисунок 7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16416" y="404664"/>
            <a:ext cx="485775" cy="495301"/>
          </a:xfrm>
          <a:prstGeom prst="rect">
            <a:avLst/>
          </a:prstGeom>
          <a:noFill/>
        </p:spPr>
      </p:pic>
      <p:pic>
        <p:nvPicPr>
          <p:cNvPr id="9" name="Рисунок 8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2120" y="1916832"/>
            <a:ext cx="485775" cy="495301"/>
          </a:xfrm>
          <a:prstGeom prst="rect">
            <a:avLst/>
          </a:prstGeom>
          <a:noFill/>
        </p:spPr>
      </p:pic>
      <p:pic>
        <p:nvPicPr>
          <p:cNvPr id="10" name="Рисунок 9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888" y="2348880"/>
            <a:ext cx="485775" cy="495301"/>
          </a:xfrm>
          <a:prstGeom prst="rect">
            <a:avLst/>
          </a:prstGeom>
          <a:noFill/>
        </p:spPr>
      </p:pic>
      <p:pic>
        <p:nvPicPr>
          <p:cNvPr id="11" name="Рисунок 10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1052736"/>
            <a:ext cx="485775" cy="495301"/>
          </a:xfrm>
          <a:prstGeom prst="rect">
            <a:avLst/>
          </a:prstGeom>
          <a:noFill/>
        </p:spPr>
      </p:pic>
      <p:pic>
        <p:nvPicPr>
          <p:cNvPr id="12" name="Рисунок 11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980728"/>
            <a:ext cx="485775" cy="495301"/>
          </a:xfrm>
          <a:prstGeom prst="rect">
            <a:avLst/>
          </a:prstGeom>
          <a:noFill/>
        </p:spPr>
      </p:pic>
      <p:pic>
        <p:nvPicPr>
          <p:cNvPr id="13" name="Рисунок 12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0"/>
            <a:ext cx="485775" cy="495301"/>
          </a:xfrm>
          <a:prstGeom prst="rect">
            <a:avLst/>
          </a:prstGeom>
          <a:noFill/>
        </p:spPr>
      </p:pic>
      <p:pic>
        <p:nvPicPr>
          <p:cNvPr id="14" name="Рисунок 13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332656"/>
            <a:ext cx="485775" cy="495301"/>
          </a:xfrm>
          <a:prstGeom prst="rect">
            <a:avLst/>
          </a:prstGeom>
          <a:noFill/>
        </p:spPr>
      </p:pic>
      <p:pic>
        <p:nvPicPr>
          <p:cNvPr id="15" name="Рисунок 14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736" y="0"/>
            <a:ext cx="485775" cy="495301"/>
          </a:xfrm>
          <a:prstGeom prst="rect">
            <a:avLst/>
          </a:prstGeom>
          <a:noFill/>
        </p:spPr>
      </p:pic>
      <p:pic>
        <p:nvPicPr>
          <p:cNvPr id="16" name="Рисунок 15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116632"/>
            <a:ext cx="485775" cy="495301"/>
          </a:xfrm>
          <a:prstGeom prst="rect">
            <a:avLst/>
          </a:prstGeom>
          <a:noFill/>
        </p:spPr>
      </p:pic>
      <p:pic>
        <p:nvPicPr>
          <p:cNvPr id="17" name="Рисунок 16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52320" y="1268760"/>
            <a:ext cx="485775" cy="495301"/>
          </a:xfrm>
          <a:prstGeom prst="rect">
            <a:avLst/>
          </a:prstGeom>
          <a:noFill/>
        </p:spPr>
      </p:pic>
      <p:pic>
        <p:nvPicPr>
          <p:cNvPr id="18" name="Рисунок 17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260648"/>
            <a:ext cx="485775" cy="495301"/>
          </a:xfrm>
          <a:prstGeom prst="rect">
            <a:avLst/>
          </a:prstGeom>
          <a:noFill/>
        </p:spPr>
      </p:pic>
      <p:pic>
        <p:nvPicPr>
          <p:cNvPr id="19" name="Рисунок 18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52328" y="3385592"/>
            <a:ext cx="485775" cy="495301"/>
          </a:xfrm>
          <a:prstGeom prst="rect">
            <a:avLst/>
          </a:prstGeom>
          <a:noFill/>
        </p:spPr>
      </p:pic>
      <p:pic>
        <p:nvPicPr>
          <p:cNvPr id="20" name="Рисунок 19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36296" y="6362699"/>
            <a:ext cx="485775" cy="495301"/>
          </a:xfrm>
          <a:prstGeom prst="rect">
            <a:avLst/>
          </a:prstGeom>
          <a:noFill/>
        </p:spPr>
      </p:pic>
      <p:pic>
        <p:nvPicPr>
          <p:cNvPr id="21" name="Рисунок 20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2120" y="6021288"/>
            <a:ext cx="485775" cy="495301"/>
          </a:xfrm>
          <a:prstGeom prst="rect">
            <a:avLst/>
          </a:prstGeom>
          <a:noFill/>
        </p:spPr>
      </p:pic>
      <p:pic>
        <p:nvPicPr>
          <p:cNvPr id="22" name="Рисунок 21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51720" y="5877272"/>
            <a:ext cx="485775" cy="495301"/>
          </a:xfrm>
          <a:prstGeom prst="rect">
            <a:avLst/>
          </a:prstGeom>
          <a:noFill/>
        </p:spPr>
      </p:pic>
      <p:pic>
        <p:nvPicPr>
          <p:cNvPr id="23" name="Рисунок 22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6021288"/>
            <a:ext cx="485775" cy="495301"/>
          </a:xfrm>
          <a:prstGeom prst="rect">
            <a:avLst/>
          </a:prstGeom>
          <a:noFill/>
        </p:spPr>
      </p:pic>
      <p:pic>
        <p:nvPicPr>
          <p:cNvPr id="24" name="Рисунок 23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5517232"/>
            <a:ext cx="485775" cy="495301"/>
          </a:xfrm>
          <a:prstGeom prst="rect">
            <a:avLst/>
          </a:prstGeom>
          <a:noFill/>
        </p:spPr>
      </p:pic>
      <p:pic>
        <p:nvPicPr>
          <p:cNvPr id="25" name="Рисунок 24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6165304"/>
            <a:ext cx="485775" cy="495301"/>
          </a:xfrm>
          <a:prstGeom prst="rect">
            <a:avLst/>
          </a:prstGeom>
          <a:noFill/>
        </p:spPr>
      </p:pic>
      <p:pic>
        <p:nvPicPr>
          <p:cNvPr id="26" name="Рисунок 25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661248"/>
            <a:ext cx="485775" cy="495301"/>
          </a:xfrm>
          <a:prstGeom prst="rect">
            <a:avLst/>
          </a:prstGeom>
          <a:noFill/>
        </p:spPr>
      </p:pic>
      <p:pic>
        <p:nvPicPr>
          <p:cNvPr id="27" name="Рисунок 26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3968" y="2780928"/>
            <a:ext cx="485775" cy="495301"/>
          </a:xfrm>
          <a:prstGeom prst="rect">
            <a:avLst/>
          </a:prstGeom>
          <a:noFill/>
        </p:spPr>
      </p:pic>
      <p:pic>
        <p:nvPicPr>
          <p:cNvPr id="28" name="Рисунок 27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420888"/>
            <a:ext cx="485775" cy="495301"/>
          </a:xfrm>
          <a:prstGeom prst="rect">
            <a:avLst/>
          </a:prstGeom>
          <a:noFill/>
        </p:spPr>
      </p:pic>
      <p:pic>
        <p:nvPicPr>
          <p:cNvPr id="29" name="Рисунок 28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764704"/>
            <a:ext cx="485775" cy="495301"/>
          </a:xfrm>
          <a:prstGeom prst="rect">
            <a:avLst/>
          </a:prstGeom>
          <a:noFill/>
        </p:spPr>
      </p:pic>
      <p:pic>
        <p:nvPicPr>
          <p:cNvPr id="30" name="Рисунок 29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60432" y="6237312"/>
            <a:ext cx="485775" cy="495301"/>
          </a:xfrm>
          <a:prstGeom prst="rect">
            <a:avLst/>
          </a:prstGeom>
          <a:noFill/>
        </p:spPr>
      </p:pic>
      <p:pic>
        <p:nvPicPr>
          <p:cNvPr id="31" name="Рисунок 30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56376" y="1700808"/>
            <a:ext cx="485775" cy="495301"/>
          </a:xfrm>
          <a:prstGeom prst="rect">
            <a:avLst/>
          </a:prstGeom>
          <a:noFill/>
        </p:spPr>
      </p:pic>
      <p:pic>
        <p:nvPicPr>
          <p:cNvPr id="32" name="Рисунок 31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31640" y="1052736"/>
            <a:ext cx="485775" cy="495301"/>
          </a:xfrm>
          <a:prstGeom prst="rect">
            <a:avLst/>
          </a:prstGeom>
          <a:noFill/>
        </p:spPr>
      </p:pic>
      <p:pic>
        <p:nvPicPr>
          <p:cNvPr id="33" name="Рисунок 32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1772816"/>
            <a:ext cx="485775" cy="495301"/>
          </a:xfrm>
          <a:prstGeom prst="rect">
            <a:avLst/>
          </a:prstGeom>
          <a:noFill/>
        </p:spPr>
      </p:pic>
      <p:pic>
        <p:nvPicPr>
          <p:cNvPr id="34" name="Рисунок 33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1772816"/>
            <a:ext cx="485775" cy="495301"/>
          </a:xfrm>
          <a:prstGeom prst="rect">
            <a:avLst/>
          </a:prstGeom>
          <a:noFill/>
        </p:spPr>
      </p:pic>
      <p:pic>
        <p:nvPicPr>
          <p:cNvPr id="35" name="Рисунок 34" descr="http://www.locolobo.net/bluestarfancy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1844824"/>
            <a:ext cx="485775" cy="495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AppData\Local\Microsoft\Windows\Temporary Internet Files\Content.Word\IMG_20180126_113413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5442" y="0"/>
            <a:ext cx="2698558" cy="36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123\AppData\Local\Microsoft\Windows\Temporary Internet Files\Content.Word\IMG_20180126_113422_HDR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698558" cy="36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123\AppData\Local\Microsoft\Windows\Temporary Internet Files\Content.Word\IMG_20180125_121317_HDR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573016"/>
            <a:ext cx="2987824" cy="32849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59832" y="1412776"/>
            <a:ext cx="2808312" cy="3933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8144" y="3573016"/>
            <a:ext cx="3131840" cy="32849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979712" y="0"/>
            <a:ext cx="5112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                 мы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экспериментируем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" name="Рисунок 8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31840" y="1052736"/>
            <a:ext cx="485775" cy="495301"/>
          </a:xfrm>
          <a:prstGeom prst="rect">
            <a:avLst/>
          </a:prstGeom>
          <a:noFill/>
        </p:spPr>
      </p:pic>
      <p:pic>
        <p:nvPicPr>
          <p:cNvPr id="10" name="Рисунок 9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28184" y="188640"/>
            <a:ext cx="485775" cy="495301"/>
          </a:xfrm>
          <a:prstGeom prst="rect">
            <a:avLst/>
          </a:prstGeom>
          <a:noFill/>
        </p:spPr>
      </p:pic>
      <p:pic>
        <p:nvPicPr>
          <p:cNvPr id="11" name="Рисунок 10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79912" y="0"/>
            <a:ext cx="485775" cy="495301"/>
          </a:xfrm>
          <a:prstGeom prst="rect">
            <a:avLst/>
          </a:prstGeom>
          <a:noFill/>
        </p:spPr>
      </p:pic>
      <p:pic>
        <p:nvPicPr>
          <p:cNvPr id="12" name="Рисунок 11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92080" y="0"/>
            <a:ext cx="485775" cy="495301"/>
          </a:xfrm>
          <a:prstGeom prst="rect">
            <a:avLst/>
          </a:prstGeom>
          <a:noFill/>
        </p:spPr>
      </p:pic>
      <p:pic>
        <p:nvPicPr>
          <p:cNvPr id="13" name="Рисунок 12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55776" y="0"/>
            <a:ext cx="485775" cy="495301"/>
          </a:xfrm>
          <a:prstGeom prst="rect">
            <a:avLst/>
          </a:prstGeom>
          <a:noFill/>
        </p:spPr>
      </p:pic>
      <p:pic>
        <p:nvPicPr>
          <p:cNvPr id="14" name="Рисунок 13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4008" y="1052736"/>
            <a:ext cx="485775" cy="495301"/>
          </a:xfrm>
          <a:prstGeom prst="rect">
            <a:avLst/>
          </a:prstGeom>
          <a:noFill/>
        </p:spPr>
      </p:pic>
      <p:pic>
        <p:nvPicPr>
          <p:cNvPr id="15" name="Рисунок 14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3501008"/>
            <a:ext cx="485775" cy="495301"/>
          </a:xfrm>
          <a:prstGeom prst="rect">
            <a:avLst/>
          </a:prstGeom>
          <a:noFill/>
        </p:spPr>
      </p:pic>
      <p:pic>
        <p:nvPicPr>
          <p:cNvPr id="16" name="Рисунок 15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39752" y="3068960"/>
            <a:ext cx="485775" cy="495301"/>
          </a:xfrm>
          <a:prstGeom prst="rect">
            <a:avLst/>
          </a:prstGeom>
          <a:noFill/>
        </p:spPr>
      </p:pic>
      <p:pic>
        <p:nvPicPr>
          <p:cNvPr id="17" name="Рисунок 16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55776" y="1988840"/>
            <a:ext cx="485775" cy="495301"/>
          </a:xfrm>
          <a:prstGeom prst="rect">
            <a:avLst/>
          </a:prstGeom>
          <a:noFill/>
        </p:spPr>
      </p:pic>
      <p:pic>
        <p:nvPicPr>
          <p:cNvPr id="18" name="Рисунок 17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24128" y="1988840"/>
            <a:ext cx="485775" cy="495301"/>
          </a:xfrm>
          <a:prstGeom prst="rect">
            <a:avLst/>
          </a:prstGeom>
          <a:noFill/>
        </p:spPr>
      </p:pic>
      <p:pic>
        <p:nvPicPr>
          <p:cNvPr id="19" name="Рисунок 18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176" y="2708920"/>
            <a:ext cx="485775" cy="495301"/>
          </a:xfrm>
          <a:prstGeom prst="rect">
            <a:avLst/>
          </a:prstGeom>
          <a:noFill/>
        </p:spPr>
      </p:pic>
      <p:pic>
        <p:nvPicPr>
          <p:cNvPr id="20" name="Рисунок 19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8144" y="3645024"/>
            <a:ext cx="485775" cy="495301"/>
          </a:xfrm>
          <a:prstGeom prst="rect">
            <a:avLst/>
          </a:prstGeom>
          <a:noFill/>
        </p:spPr>
      </p:pic>
      <p:pic>
        <p:nvPicPr>
          <p:cNvPr id="21" name="Рисунок 20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08104" y="4365104"/>
            <a:ext cx="485775" cy="495301"/>
          </a:xfrm>
          <a:prstGeom prst="rect">
            <a:avLst/>
          </a:prstGeom>
          <a:noFill/>
        </p:spPr>
      </p:pic>
      <p:pic>
        <p:nvPicPr>
          <p:cNvPr id="22" name="Рисунок 21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5301208"/>
            <a:ext cx="485775" cy="495301"/>
          </a:xfrm>
          <a:prstGeom prst="rect">
            <a:avLst/>
          </a:prstGeom>
          <a:noFill/>
        </p:spPr>
      </p:pic>
      <p:pic>
        <p:nvPicPr>
          <p:cNvPr id="23" name="Рисунок 22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08104" y="5949280"/>
            <a:ext cx="485775" cy="495301"/>
          </a:xfrm>
          <a:prstGeom prst="rect">
            <a:avLst/>
          </a:prstGeom>
          <a:noFill/>
        </p:spPr>
      </p:pic>
      <p:pic>
        <p:nvPicPr>
          <p:cNvPr id="24" name="Рисунок 23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3968" y="6021288"/>
            <a:ext cx="485775" cy="495301"/>
          </a:xfrm>
          <a:prstGeom prst="rect">
            <a:avLst/>
          </a:prstGeom>
          <a:noFill/>
        </p:spPr>
      </p:pic>
      <p:pic>
        <p:nvPicPr>
          <p:cNvPr id="25" name="Рисунок 24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19872" y="5373216"/>
            <a:ext cx="485775" cy="495301"/>
          </a:xfrm>
          <a:prstGeom prst="rect">
            <a:avLst/>
          </a:prstGeom>
          <a:noFill/>
        </p:spPr>
      </p:pic>
      <p:pic>
        <p:nvPicPr>
          <p:cNvPr id="26" name="Рисунок 25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60432" y="3429000"/>
            <a:ext cx="485775" cy="495301"/>
          </a:xfrm>
          <a:prstGeom prst="rect">
            <a:avLst/>
          </a:prstGeom>
          <a:noFill/>
        </p:spPr>
      </p:pic>
      <p:pic>
        <p:nvPicPr>
          <p:cNvPr id="27" name="Рисунок 26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60432" y="6362699"/>
            <a:ext cx="485775" cy="495301"/>
          </a:xfrm>
          <a:prstGeom prst="rect">
            <a:avLst/>
          </a:prstGeom>
          <a:noFill/>
        </p:spPr>
      </p:pic>
      <p:pic>
        <p:nvPicPr>
          <p:cNvPr id="28" name="Рисунок 27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6362699"/>
            <a:ext cx="485775" cy="495301"/>
          </a:xfrm>
          <a:prstGeom prst="rect">
            <a:avLst/>
          </a:prstGeom>
          <a:noFill/>
        </p:spPr>
      </p:pic>
      <p:pic>
        <p:nvPicPr>
          <p:cNvPr id="29" name="Рисунок 28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99792" y="6362699"/>
            <a:ext cx="485775" cy="495301"/>
          </a:xfrm>
          <a:prstGeom prst="rect">
            <a:avLst/>
          </a:prstGeom>
          <a:noFill/>
        </p:spPr>
      </p:pic>
      <p:pic>
        <p:nvPicPr>
          <p:cNvPr id="30" name="Рисунок 29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6136" y="1124744"/>
            <a:ext cx="485775" cy="495301"/>
          </a:xfrm>
          <a:prstGeom prst="rect">
            <a:avLst/>
          </a:prstGeom>
          <a:noFill/>
        </p:spPr>
      </p:pic>
      <p:pic>
        <p:nvPicPr>
          <p:cNvPr id="31" name="Рисунок 30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658225" y="0"/>
            <a:ext cx="485775" cy="495301"/>
          </a:xfrm>
          <a:prstGeom prst="rect">
            <a:avLst/>
          </a:prstGeom>
          <a:noFill/>
        </p:spPr>
      </p:pic>
      <p:pic>
        <p:nvPicPr>
          <p:cNvPr id="32" name="Рисунок 31" descr="http://www.locolobo.net/bluestarfancy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0"/>
            <a:ext cx="485775" cy="495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68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28</cp:revision>
  <dcterms:created xsi:type="dcterms:W3CDTF">2018-01-25T18:05:18Z</dcterms:created>
  <dcterms:modified xsi:type="dcterms:W3CDTF">2019-06-03T20:36:47Z</dcterms:modified>
</cp:coreProperties>
</file>