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0" r:id="rId3"/>
    <p:sldId id="272" r:id="rId4"/>
    <p:sldId id="257" r:id="rId5"/>
    <p:sldId id="258" r:id="rId6"/>
    <p:sldId id="259" r:id="rId7"/>
    <p:sldId id="260" r:id="rId8"/>
    <p:sldId id="274" r:id="rId9"/>
    <p:sldId id="261" r:id="rId10"/>
    <p:sldId id="262" r:id="rId11"/>
    <p:sldId id="27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41" autoAdjust="0"/>
    <p:restoredTop sz="94660"/>
  </p:normalViewPr>
  <p:slideViewPr>
    <p:cSldViewPr>
      <p:cViewPr varScale="1">
        <p:scale>
          <a:sx n="70" d="100"/>
          <a:sy n="70" d="100"/>
        </p:scale>
        <p:origin x="108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DF9D0-A7D0-46BB-AFC5-F6047834D92E}" type="datetimeFigureOut">
              <a:rPr lang="ru-RU"/>
              <a:pPr>
                <a:defRPr/>
              </a:pPr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31058-52A8-4EF4-8F99-9D71501278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22102-74E0-45BA-AC39-09B0A21D0DCB}" type="datetimeFigureOut">
              <a:rPr lang="ru-RU"/>
              <a:pPr>
                <a:defRPr/>
              </a:pPr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CF749-CAD1-4379-AD47-CE1933A8B9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4605E-FEF0-4D57-9085-1652D9495D23}" type="datetimeFigureOut">
              <a:rPr lang="ru-RU"/>
              <a:pPr>
                <a:defRPr/>
              </a:pPr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23FCF-B899-44BE-BA79-9DC23950D4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A8A6A-19C7-4090-B12E-7F0CD5230386}" type="datetimeFigureOut">
              <a:rPr lang="ru-RU"/>
              <a:pPr>
                <a:defRPr/>
              </a:pPr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4B154-3CB8-40E7-A677-EE53879C9A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1CD0E-9083-4202-8197-5D108F78723D}" type="datetimeFigureOut">
              <a:rPr lang="ru-RU"/>
              <a:pPr>
                <a:defRPr/>
              </a:pPr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54873-344E-42BC-B644-20038A3FE6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AEA02-A3F1-43F2-BECE-136DE417128E}" type="datetimeFigureOut">
              <a:rPr lang="ru-RU"/>
              <a:pPr>
                <a:defRPr/>
              </a:pPr>
              <a:t>03.06.2019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599A4-081C-44F0-BA56-6493AA427D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E743F-A19C-4DFA-B33D-1424205297B4}" type="datetimeFigureOut">
              <a:rPr lang="ru-RU"/>
              <a:pPr>
                <a:defRPr/>
              </a:pPr>
              <a:t>03.06.2019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FC87D-C28B-41A2-A248-2D13AD1BB2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619BE-35D2-498F-8295-F3D579528EFE}" type="datetimeFigureOut">
              <a:rPr lang="ru-RU"/>
              <a:pPr>
                <a:defRPr/>
              </a:pPr>
              <a:t>03.06.2019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D4AE5-8188-413D-8C08-084980CF3D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0E2C-0B57-40B0-BE10-C15DF3C6786C}" type="datetimeFigureOut">
              <a:rPr lang="ru-RU"/>
              <a:pPr>
                <a:defRPr/>
              </a:pPr>
              <a:t>03.06.2019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D5AF5-52CF-4AB4-94D4-9FF7688CD7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73B5B-8491-4638-82EB-B54FFBE43D01}" type="datetimeFigureOut">
              <a:rPr lang="ru-RU"/>
              <a:pPr>
                <a:defRPr/>
              </a:pPr>
              <a:t>03.06.2019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F54B6-D70D-4537-91D0-7145B679F1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3A40B-6F27-475B-AE4E-5DA0EDAAF748}" type="datetimeFigureOut">
              <a:rPr lang="ru-RU"/>
              <a:pPr>
                <a:defRPr/>
              </a:pPr>
              <a:t>03.06.2019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9DE63-E8FB-44A8-A432-E45B4F01F4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79000"/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33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FD1DF3E-3909-4AB1-8605-EDF381F15EAC}" type="datetimeFigureOut">
              <a:rPr lang="ru-RU"/>
              <a:pPr>
                <a:defRPr/>
              </a:pPr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E7EB9D-AE42-424B-AC5F-5695D4B4CB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>
    <p:newsflash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20689"/>
            <a:ext cx="8458200" cy="33843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Педагогический проект в подготовительной группе </a:t>
            </a:r>
            <a:b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«Театральный калейдоскоп»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81128"/>
            <a:ext cx="6400800" cy="1800200"/>
          </a:xfrm>
        </p:spPr>
        <p:txBody>
          <a:bodyPr rtlCol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Подготовили: Бабушкина Е.В. 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Гусарова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А.В.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539750" y="4286250"/>
          <a:ext cx="1714500" cy="2371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CorelDRAW" r:id="rId3" imgW="4869720" imgH="6737040" progId="">
                  <p:embed/>
                </p:oleObj>
              </mc:Choice>
              <mc:Fallback>
                <p:oleObj name="CorelDRAW" r:id="rId3" imgW="4869720" imgH="6737040" progId="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4286250"/>
                        <a:ext cx="1714500" cy="2371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3" name="TextBox 4"/>
          <p:cNvSpPr txBox="1">
            <a:spLocks noChangeArrowheads="1"/>
          </p:cNvSpPr>
          <p:nvPr/>
        </p:nvSpPr>
        <p:spPr bwMode="auto">
          <a:xfrm>
            <a:off x="4284663" y="4797425"/>
            <a:ext cx="485933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3" descr="E:\год театра 2019\20190417_0943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1280" y="980728"/>
            <a:ext cx="4393133" cy="2987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4" descr="E:\год театра 2019\20190417_09445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65500" y="-12484100"/>
            <a:ext cx="1458913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5" descr="E:\год театра 2019\20190417_09445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20072" y="1916832"/>
            <a:ext cx="3252404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E:\год театра 2019\20190417_0950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476250"/>
            <a:ext cx="8185150" cy="613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642918"/>
            <a:ext cx="864396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Тип проекта: 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информационно-познавательный, творческий.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571744"/>
            <a:ext cx="87154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Сроки реализации проекта: 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с 11.03.2019 по 26.04.2019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4143380"/>
            <a:ext cx="84296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Участники проекта: 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дети подготовительной группы, воспитатели, родители, музыкальный руководитель.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endParaRPr lang="ru-RU" sz="2800" b="1" dirty="0"/>
          </a:p>
        </p:txBody>
      </p:sp>
    </p:spTree>
  </p:cSld>
  <p:clrMapOvr>
    <a:masterClrMapping/>
  </p:clrMapOvr>
  <p:transition spd="slow">
    <p:newsfla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4"/>
          <p:cNvSpPr>
            <a:spLocks noGrp="1"/>
          </p:cNvSpPr>
          <p:nvPr>
            <p:ph type="title"/>
          </p:nvPr>
        </p:nvSpPr>
        <p:spPr>
          <a:xfrm>
            <a:off x="403225" y="188913"/>
            <a:ext cx="8229600" cy="1425575"/>
          </a:xfrm>
        </p:spPr>
        <p:txBody>
          <a:bodyPr/>
          <a:lstStyle/>
          <a:p>
            <a:pPr algn="l"/>
            <a:r>
              <a:rPr lang="ru-RU" sz="2000" smtClean="0">
                <a:solidFill>
                  <a:srgbClr val="FFC000"/>
                </a:solidFill>
              </a:rPr>
              <a:t>Цель: Формирование у детей и их родителей интереса к театру и современной театральной деятельности, развитие у детей артистических способностей.</a:t>
            </a:r>
          </a:p>
        </p:txBody>
      </p:sp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468313" y="1444625"/>
            <a:ext cx="8351837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 i="1">
              <a:solidFill>
                <a:srgbClr val="FFFF00"/>
              </a:solidFill>
              <a:latin typeface="Calibri" pitchFamily="34" charset="0"/>
            </a:endParaRPr>
          </a:p>
          <a:p>
            <a:r>
              <a:rPr lang="ru-RU" b="1" i="1">
                <a:solidFill>
                  <a:srgbClr val="FFFF00"/>
                </a:solidFill>
                <a:latin typeface="Calibri" pitchFamily="34" charset="0"/>
              </a:rPr>
              <a:t>Задачи проекта:</a:t>
            </a:r>
            <a:endParaRPr lang="ru-RU">
              <a:solidFill>
                <a:srgbClr val="FFFF00"/>
              </a:solidFill>
              <a:latin typeface="Calibri" pitchFamily="34" charset="0"/>
            </a:endParaRPr>
          </a:p>
          <a:p>
            <a:r>
              <a:rPr lang="ru-RU">
                <a:solidFill>
                  <a:srgbClr val="FFFF00"/>
                </a:solidFill>
                <a:latin typeface="Calibri" pitchFamily="34" charset="0"/>
              </a:rPr>
              <a:t>1.Создать условия для развития творческой активности детей в театрализованной деятельности.</a:t>
            </a:r>
          </a:p>
          <a:p>
            <a:r>
              <a:rPr lang="ru-RU">
                <a:solidFill>
                  <a:srgbClr val="FFFF00"/>
                </a:solidFill>
                <a:latin typeface="Calibri" pitchFamily="34" charset="0"/>
              </a:rPr>
              <a:t>2.Учить детей различным средствам импровизации.</a:t>
            </a:r>
          </a:p>
          <a:p>
            <a:r>
              <a:rPr lang="ru-RU">
                <a:solidFill>
                  <a:srgbClr val="FFFF00"/>
                </a:solidFill>
                <a:latin typeface="Calibri" pitchFamily="34" charset="0"/>
              </a:rPr>
              <a:t>3.Формировать представления детей о различных видах театра и театральных жанрах.</a:t>
            </a:r>
          </a:p>
          <a:p>
            <a:r>
              <a:rPr lang="ru-RU">
                <a:solidFill>
                  <a:srgbClr val="FFFF00"/>
                </a:solidFill>
                <a:latin typeface="Calibri" pitchFamily="34" charset="0"/>
              </a:rPr>
              <a:t>4.Создать условия для совместной деятельности детей и взрослых.</a:t>
            </a:r>
          </a:p>
          <a:p>
            <a:r>
              <a:rPr lang="ru-RU">
                <a:solidFill>
                  <a:srgbClr val="FFFF00"/>
                </a:solidFill>
                <a:latin typeface="Calibri" pitchFamily="34" charset="0"/>
              </a:rPr>
              <a:t>5.Обеспечить условия для взаимосвязи театрализованной и других видов деятельности.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рямоугольник 1"/>
          <p:cNvSpPr>
            <a:spLocks noChangeArrowheads="1"/>
          </p:cNvSpPr>
          <p:nvPr/>
        </p:nvSpPr>
        <p:spPr bwMode="auto">
          <a:xfrm>
            <a:off x="755650" y="474663"/>
            <a:ext cx="7632700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92D050"/>
                </a:solidFill>
                <a:latin typeface="Calibri" pitchFamily="34" charset="0"/>
              </a:rPr>
              <a:t>Актуальность проекта:</a:t>
            </a:r>
            <a:endParaRPr lang="ru-RU">
              <a:solidFill>
                <a:srgbClr val="92D050"/>
              </a:solidFill>
              <a:latin typeface="Calibri" pitchFamily="34" charset="0"/>
            </a:endParaRPr>
          </a:p>
          <a:p>
            <a:r>
              <a:rPr lang="ru-RU">
                <a:solidFill>
                  <a:srgbClr val="92D050"/>
                </a:solidFill>
                <a:latin typeface="Calibri" pitchFamily="34" charset="0"/>
              </a:rPr>
              <a:t>С помощью театрализованной деятельности дети знакомятся с окружающим миром во всем его многообразии через образы, краски, звуки, а поставленные вопросы заставляют детей думать, анализировать, делать выводы и обобщения. В процессе игры, слушанья, просмотра произведений активизируется словарь ребенка, совершенствуется звуковая культура речи и ее интонационный строй, проявляется творчество ребенка, накапливается опыт разнообразных переживаний. Артистические способности детей развиваются от выступления к выступлению. Театрализованная деятельность способствует гармоничному развитию дошкольников. Их жизнь в детском саду становится интереснее, содержательнее, наполненной яркими впечатлениями, радостью творчества.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435279" cy="1162050"/>
          </a:xfrm>
        </p:spPr>
        <p:txBody>
          <a:bodyPr rtlCol="0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Этапы реализации:</a:t>
            </a:r>
            <a:endParaRPr lang="ru-RU" sz="48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4" name="Содержимое 3"/>
          <p:cNvSpPr>
            <a:spLocks noGrp="1"/>
          </p:cNvSpPr>
          <p:nvPr>
            <p:ph idx="1"/>
          </p:nvPr>
        </p:nvSpPr>
        <p:spPr>
          <a:xfrm>
            <a:off x="684213" y="115888"/>
            <a:ext cx="8002587" cy="1657350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smtClean="0"/>
          </a:p>
        </p:txBody>
      </p:sp>
      <p:sp>
        <p:nvSpPr>
          <p:cNvPr id="18435" name="Прямоугольник 2"/>
          <p:cNvSpPr>
            <a:spLocks noChangeArrowheads="1"/>
          </p:cNvSpPr>
          <p:nvPr/>
        </p:nvSpPr>
        <p:spPr bwMode="auto">
          <a:xfrm>
            <a:off x="395288" y="2274888"/>
            <a:ext cx="7705725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FF0000"/>
                </a:solidFill>
                <a:latin typeface="Calibri" pitchFamily="34" charset="0"/>
              </a:rPr>
              <a:t>Подготовительный этап:</a:t>
            </a:r>
          </a:p>
          <a:p>
            <a:r>
              <a:rPr lang="ru-RU" sz="2800">
                <a:solidFill>
                  <a:srgbClr val="C00000"/>
                </a:solidFill>
                <a:latin typeface="Calibri" pitchFamily="34" charset="0"/>
              </a:rPr>
              <a:t>- Сбор литературы</a:t>
            </a:r>
          </a:p>
          <a:p>
            <a:r>
              <a:rPr lang="ru-RU" sz="2800">
                <a:solidFill>
                  <a:srgbClr val="C00000"/>
                </a:solidFill>
                <a:latin typeface="Calibri" pitchFamily="34" charset="0"/>
              </a:rPr>
              <a:t>- Беседы с детьми</a:t>
            </a:r>
          </a:p>
          <a:p>
            <a:r>
              <a:rPr lang="ru-RU" sz="2800">
                <a:solidFill>
                  <a:srgbClr val="C00000"/>
                </a:solidFill>
                <a:latin typeface="Calibri" pitchFamily="34" charset="0"/>
              </a:rPr>
              <a:t>- Составление плана работы</a:t>
            </a:r>
          </a:p>
          <a:p>
            <a:r>
              <a:rPr lang="ru-RU" sz="2800">
                <a:solidFill>
                  <a:srgbClr val="C00000"/>
                </a:solidFill>
                <a:latin typeface="Calibri" pitchFamily="34" charset="0"/>
              </a:rPr>
              <a:t>- Изготовление атрибутов</a:t>
            </a:r>
          </a:p>
          <a:p>
            <a:r>
              <a:rPr lang="ru-RU" sz="2800">
                <a:solidFill>
                  <a:srgbClr val="C00000"/>
                </a:solidFill>
                <a:latin typeface="Calibri" pitchFamily="34" charset="0"/>
              </a:rPr>
              <a:t>- Разработка рекомендаций для родителей</a:t>
            </a:r>
          </a:p>
          <a:p>
            <a:r>
              <a:rPr lang="ru-RU" sz="2800">
                <a:solidFill>
                  <a:srgbClr val="C00000"/>
                </a:solidFill>
                <a:latin typeface="Calibri" pitchFamily="34" charset="0"/>
              </a:rPr>
              <a:t>- Подбор наглядной информации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147247" cy="707678"/>
          </a:xfrm>
        </p:spPr>
        <p:txBody>
          <a:bodyPr rtlCol="0"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Основной этап:</a:t>
            </a:r>
            <a:endParaRPr lang="ru-RU" sz="48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8" name="Прямоугольник 2"/>
          <p:cNvSpPr>
            <a:spLocks noChangeArrowheads="1"/>
          </p:cNvSpPr>
          <p:nvPr/>
        </p:nvSpPr>
        <p:spPr bwMode="auto">
          <a:xfrm>
            <a:off x="395288" y="1268413"/>
            <a:ext cx="8542337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FFC000"/>
                </a:solidFill>
                <a:latin typeface="Calibri" pitchFamily="34" charset="0"/>
              </a:rPr>
              <a:t>- </a:t>
            </a:r>
            <a:r>
              <a:rPr lang="ru-RU" sz="2400">
                <a:solidFill>
                  <a:srgbClr val="FFC000"/>
                </a:solidFill>
                <a:latin typeface="Calibri" pitchFamily="34" charset="0"/>
              </a:rPr>
              <a:t>Пр</a:t>
            </a:r>
            <a:r>
              <a:rPr lang="ru-RU" sz="2400">
                <a:solidFill>
                  <a:srgbClr val="FFC000"/>
                </a:solidFill>
              </a:rPr>
              <a:t>о</a:t>
            </a:r>
            <a:r>
              <a:rPr lang="ru-RU" sz="2400">
                <a:solidFill>
                  <a:srgbClr val="FFC000"/>
                </a:solidFill>
                <a:latin typeface="Calibri" pitchFamily="34" charset="0"/>
              </a:rPr>
              <a:t>смотр детских спектаклей</a:t>
            </a:r>
          </a:p>
          <a:p>
            <a:r>
              <a:rPr lang="ru-RU" sz="2400">
                <a:solidFill>
                  <a:srgbClr val="FFC000"/>
                </a:solidFill>
                <a:latin typeface="Calibri" pitchFamily="34" charset="0"/>
              </a:rPr>
              <a:t>- Оформление стенда рекомендации для родителей</a:t>
            </a:r>
          </a:p>
          <a:p>
            <a:r>
              <a:rPr lang="ru-RU" sz="2400">
                <a:solidFill>
                  <a:srgbClr val="FFC000"/>
                </a:solidFill>
                <a:latin typeface="Calibri" pitchFamily="34" charset="0"/>
              </a:rPr>
              <a:t>- Сюжетно-ролевые игры с детьми </a:t>
            </a:r>
            <a:r>
              <a:rPr lang="ru-RU" sz="2400" b="1" i="1">
                <a:solidFill>
                  <a:srgbClr val="FFC000"/>
                </a:solidFill>
                <a:latin typeface="Calibri" pitchFamily="34" charset="0"/>
              </a:rPr>
              <a:t>«Театр»</a:t>
            </a:r>
            <a:endParaRPr lang="ru-RU" sz="2400">
              <a:solidFill>
                <a:srgbClr val="FFC000"/>
              </a:solidFill>
              <a:latin typeface="Calibri" pitchFamily="34" charset="0"/>
            </a:endParaRPr>
          </a:p>
          <a:p>
            <a:r>
              <a:rPr lang="ru-RU" sz="2400">
                <a:solidFill>
                  <a:srgbClr val="FFC000"/>
                </a:solidFill>
                <a:latin typeface="Calibri" pitchFamily="34" charset="0"/>
              </a:rPr>
              <a:t>- Пальчиковый театр</a:t>
            </a:r>
          </a:p>
          <a:p>
            <a:r>
              <a:rPr lang="ru-RU" sz="2400">
                <a:solidFill>
                  <a:srgbClr val="FFC000"/>
                </a:solidFill>
                <a:latin typeface="Calibri" pitchFamily="34" charset="0"/>
              </a:rPr>
              <a:t>- Игры на выражение эмоций </a:t>
            </a:r>
            <a:r>
              <a:rPr lang="ru-RU" sz="2400" b="1" i="1">
                <a:solidFill>
                  <a:srgbClr val="FFC000"/>
                </a:solidFill>
                <a:latin typeface="Calibri" pitchFamily="34" charset="0"/>
              </a:rPr>
              <a:t>«Сделай лицо»</a:t>
            </a:r>
            <a:endParaRPr lang="ru-RU" sz="2400">
              <a:solidFill>
                <a:srgbClr val="FFC000"/>
              </a:solidFill>
              <a:latin typeface="Calibri" pitchFamily="34" charset="0"/>
            </a:endParaRPr>
          </a:p>
          <a:p>
            <a:r>
              <a:rPr lang="ru-RU" sz="2400">
                <a:solidFill>
                  <a:srgbClr val="FFC000"/>
                </a:solidFill>
                <a:latin typeface="Calibri" pitchFamily="34" charset="0"/>
              </a:rPr>
              <a:t>- Чтение народных сказок</a:t>
            </a:r>
          </a:p>
          <a:p>
            <a:r>
              <a:rPr lang="ru-RU" sz="2400">
                <a:solidFill>
                  <a:srgbClr val="FFC000"/>
                </a:solidFill>
                <a:latin typeface="Calibri" pitchFamily="34" charset="0"/>
              </a:rPr>
              <a:t>- Игры на развитие мимики</a:t>
            </a:r>
          </a:p>
          <a:p>
            <a:r>
              <a:rPr lang="ru-RU" sz="2400">
                <a:solidFill>
                  <a:srgbClr val="FFC000"/>
                </a:solidFill>
                <a:latin typeface="Calibri" pitchFamily="34" charset="0"/>
              </a:rPr>
              <a:t>- Просмотр слайдов об театр</a:t>
            </a:r>
            <a:r>
              <a:rPr lang="ru-RU" sz="2400">
                <a:solidFill>
                  <a:srgbClr val="FFC000"/>
                </a:solidFill>
              </a:rPr>
              <a:t>е</a:t>
            </a:r>
          </a:p>
          <a:p>
            <a:r>
              <a:rPr lang="ru-RU" sz="2400">
                <a:solidFill>
                  <a:srgbClr val="FFC000"/>
                </a:solidFill>
                <a:latin typeface="Calibri" pitchFamily="34" charset="0"/>
              </a:rPr>
              <a:t>- Репетиции</a:t>
            </a:r>
          </a:p>
          <a:p>
            <a:r>
              <a:rPr lang="ru-RU" sz="2400">
                <a:solidFill>
                  <a:srgbClr val="FFC000"/>
                </a:solidFill>
                <a:latin typeface="Calibri" pitchFamily="34" charset="0"/>
              </a:rPr>
              <a:t>- Разучивание стихотворений</a:t>
            </a:r>
          </a:p>
          <a:p>
            <a:r>
              <a:rPr lang="ru-RU" sz="2400">
                <a:solidFill>
                  <a:srgbClr val="FFC000"/>
                </a:solidFill>
                <a:latin typeface="Calibri" pitchFamily="34" charset="0"/>
              </a:rPr>
              <a:t>- Дыхательная гимнастика</a:t>
            </a:r>
          </a:p>
          <a:p>
            <a:r>
              <a:rPr lang="ru-RU" sz="2400">
                <a:solidFill>
                  <a:srgbClr val="FFC000"/>
                </a:solidFill>
                <a:latin typeface="Calibri" pitchFamily="34" charset="0"/>
              </a:rPr>
              <a:t>- Артикуляционная гимнастика</a:t>
            </a:r>
          </a:p>
          <a:p>
            <a:r>
              <a:rPr lang="ru-RU" sz="2400">
                <a:solidFill>
                  <a:srgbClr val="FFC000"/>
                </a:solidFill>
                <a:latin typeface="Calibri" pitchFamily="34" charset="0"/>
              </a:rPr>
              <a:t>- Пальчиковая гимнастика</a:t>
            </a:r>
          </a:p>
          <a:p>
            <a:r>
              <a:rPr lang="ru-RU" sz="2400">
                <a:solidFill>
                  <a:srgbClr val="FFC000"/>
                </a:solidFill>
                <a:latin typeface="Calibri" pitchFamily="34" charset="0"/>
              </a:rPr>
              <a:t>- Упражнения на развитие мелкой моторики</a:t>
            </a:r>
          </a:p>
          <a:p>
            <a:endParaRPr lang="ru-RU" sz="2400">
              <a:solidFill>
                <a:srgbClr val="FFC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147050" cy="1162050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Заключительный этап:</a:t>
            </a:r>
            <a:endParaRPr lang="ru-RU" sz="4800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Прямоугольник 3"/>
          <p:cNvSpPr>
            <a:spLocks noChangeArrowheads="1"/>
          </p:cNvSpPr>
          <p:nvPr/>
        </p:nvSpPr>
        <p:spPr bwMode="auto">
          <a:xfrm>
            <a:off x="0" y="1412875"/>
            <a:ext cx="8532813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800">
                <a:solidFill>
                  <a:srgbClr val="FFFF00"/>
                </a:solidFill>
                <a:latin typeface="Calibri" pitchFamily="34" charset="0"/>
              </a:rPr>
              <a:t>Оформление развивающей среды «Театральная студия».</a:t>
            </a:r>
          </a:p>
          <a:p>
            <a:pPr marL="285750" indent="-285750">
              <a:buFontTx/>
              <a:buChar char="-"/>
            </a:pPr>
            <a:r>
              <a:rPr lang="ru-RU" sz="2800">
                <a:solidFill>
                  <a:srgbClr val="FFFF00"/>
                </a:solidFill>
                <a:latin typeface="Calibri" pitchFamily="34" charset="0"/>
              </a:rPr>
              <a:t>Показ инсценировки сказки «Колобок» для детей детского сада и родителей</a:t>
            </a:r>
            <a:r>
              <a:rPr lang="ru-RU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18488" cy="635000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dirty="0" smtClean="0">
                <a:solidFill>
                  <a:srgbClr val="00B0F0"/>
                </a:solidFill>
              </a:rPr>
              <a:t>Играем в театр</a:t>
            </a:r>
            <a:endParaRPr lang="ru-RU" sz="4800" dirty="0">
              <a:solidFill>
                <a:srgbClr val="00B0F0"/>
              </a:solidFill>
            </a:endParaRPr>
          </a:p>
        </p:txBody>
      </p:sp>
      <p:pic>
        <p:nvPicPr>
          <p:cNvPr id="21506" name="Picture 2" descr="E:\театр фото\IMG_43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490" y="2564904"/>
            <a:ext cx="4127954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 descr="E:\театр фото\IMG_432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017" y="916660"/>
            <a:ext cx="4176464" cy="3131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435280" cy="1296144"/>
          </a:xfrm>
        </p:spPr>
        <p:txBody>
          <a:bodyPr rtlCol="0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Показ инсценировки сказки «Колобок»</a:t>
            </a:r>
            <a:endParaRPr lang="ru-RU" sz="48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2530" name="Picture 2" descr="E:\год театра 2019\20190417_09381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1520" y="1594127"/>
            <a:ext cx="3543483" cy="2736775"/>
          </a:xfrm>
        </p:spPr>
      </p:pic>
      <p:pic>
        <p:nvPicPr>
          <p:cNvPr id="22531" name="Picture 3" descr="E:\год театра 2019\20190417_0938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30365" y="3635554"/>
            <a:ext cx="3851920" cy="2888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 descr="E:\театр фото\IMG_45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325" y="1035635"/>
            <a:ext cx="2475401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1549</TotalTime>
  <Words>294</Words>
  <Application>Microsoft Office PowerPoint</Application>
  <PresentationFormat>Экран (4:3)</PresentationFormat>
  <Paragraphs>48</Paragraphs>
  <Slides>11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CorelDRAW</vt:lpstr>
      <vt:lpstr>Педагогический проект в подготовительной группе  «Театральный калейдоскоп»</vt:lpstr>
      <vt:lpstr>Презентация PowerPoint</vt:lpstr>
      <vt:lpstr>Цель: Формирование у детей и их родителей интереса к театру и современной театральной деятельности, развитие у детей артистических способностей.</vt:lpstr>
      <vt:lpstr>Презентация PowerPoint</vt:lpstr>
      <vt:lpstr>Этапы реализации:</vt:lpstr>
      <vt:lpstr>Основной этап:</vt:lpstr>
      <vt:lpstr>Заключительный этап:</vt:lpstr>
      <vt:lpstr>Играем в театр</vt:lpstr>
      <vt:lpstr>Показ инсценировки сказки «Колобок»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Алексей Гусаров</cp:lastModifiedBy>
  <cp:revision>99</cp:revision>
  <dcterms:created xsi:type="dcterms:W3CDTF">2014-03-11T11:40:52Z</dcterms:created>
  <dcterms:modified xsi:type="dcterms:W3CDTF">2019-06-03T15:29:53Z</dcterms:modified>
</cp:coreProperties>
</file>