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71" r:id="rId2"/>
    <p:sldId id="273" r:id="rId3"/>
    <p:sldId id="275" r:id="rId4"/>
    <p:sldId id="280" r:id="rId5"/>
    <p:sldId id="265" r:id="rId6"/>
    <p:sldId id="272" r:id="rId7"/>
    <p:sldId id="282" r:id="rId8"/>
    <p:sldId id="264" r:id="rId9"/>
    <p:sldId id="270" r:id="rId10"/>
    <p:sldId id="262" r:id="rId11"/>
    <p:sldId id="274" r:id="rId12"/>
    <p:sldId id="285" r:id="rId13"/>
    <p:sldId id="284" r:id="rId14"/>
    <p:sldId id="283" r:id="rId15"/>
    <p:sldId id="281" r:id="rId16"/>
    <p:sldId id="276" r:id="rId17"/>
    <p:sldId id="277" r:id="rId18"/>
    <p:sldId id="278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4660"/>
  </p:normalViewPr>
  <p:slideViewPr>
    <p:cSldViewPr>
      <p:cViewPr varScale="1">
        <p:scale>
          <a:sx n="87" d="100"/>
          <a:sy n="87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03903" y="5697810"/>
            <a:ext cx="4752528" cy="86904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Руководитель по физ. воспитанию </a:t>
            </a:r>
          </a:p>
          <a:p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Цахоева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Зарина </a:t>
            </a:r>
            <a:r>
              <a:rPr lang="ru-RU" sz="2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Тасолтановна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12968" cy="194421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бюджетное дошкольное образовательное учреждение «Детский сад №7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г.Алагира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технологии. </a:t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Степ – аэробика»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9712" y="2132856"/>
            <a:ext cx="4608512" cy="35452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6109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313_10165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85828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21" y="173986"/>
            <a:ext cx="8944000" cy="67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307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88639"/>
            <a:ext cx="8568952" cy="6537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26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152241"/>
            <a:ext cx="8136904" cy="6589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6125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000" y="531000"/>
            <a:ext cx="812800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6223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3347864" y="4788897"/>
            <a:ext cx="5741074" cy="7920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760440" y="3229815"/>
            <a:ext cx="6048672" cy="7920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979712" y="1799337"/>
            <a:ext cx="6048672" cy="7920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/>
          <p:cNvSpPr/>
          <p:nvPr/>
        </p:nvSpPr>
        <p:spPr>
          <a:xfrm>
            <a:off x="539552" y="512676"/>
            <a:ext cx="720080" cy="396044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404664"/>
            <a:ext cx="6048672" cy="7920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547664" y="574208"/>
            <a:ext cx="5940927" cy="4529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Занятия оздоровительного – тренирующего характера;  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8"/>
          <p:cNvSpPr txBox="1">
            <a:spLocks/>
          </p:cNvSpPr>
          <p:nvPr/>
        </p:nvSpPr>
        <p:spPr>
          <a:xfrm>
            <a:off x="2165826" y="1874768"/>
            <a:ext cx="6018907" cy="641226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484632" algn="l" rtl="0" eaLnBrk="1" latinLnBrk="0" hangingPunct="1">
              <a:spcBef>
                <a:spcPct val="0"/>
              </a:spcBef>
              <a:buNone/>
              <a:defRPr kumimoji="0" sz="4200" b="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Часть занятия;</a:t>
            </a:r>
            <a:endParaRPr lang="ru-RU" sz="1800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оловок 8"/>
          <p:cNvSpPr txBox="1">
            <a:spLocks/>
          </p:cNvSpPr>
          <p:nvPr/>
        </p:nvSpPr>
        <p:spPr>
          <a:xfrm>
            <a:off x="2768307" y="3305246"/>
            <a:ext cx="6923112" cy="641226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484632" algn="l" rtl="0" eaLnBrk="1" latinLnBrk="0" hangingPunct="1">
              <a:spcBef>
                <a:spcPct val="0"/>
              </a:spcBef>
              <a:buNone/>
              <a:defRPr kumimoji="0" sz="4200" b="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форме утренней гимнастики;</a:t>
            </a:r>
            <a:endParaRPr lang="ru-RU" sz="1800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8"/>
          <p:cNvSpPr txBox="1">
            <a:spLocks/>
          </p:cNvSpPr>
          <p:nvPr/>
        </p:nvSpPr>
        <p:spPr>
          <a:xfrm>
            <a:off x="3378843" y="4864328"/>
            <a:ext cx="5710095" cy="641226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484632" algn="l" rtl="0" eaLnBrk="1" latinLnBrk="0" hangingPunct="1">
              <a:spcBef>
                <a:spcPct val="0"/>
              </a:spcBef>
              <a:buNone/>
              <a:defRPr kumimoji="0" sz="4200" b="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показательных выступлениях детей на праздниках и развлечениях;</a:t>
            </a:r>
            <a:endParaRPr lang="ru-RU" sz="1800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899592" y="1997359"/>
            <a:ext cx="720080" cy="396044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1547664" y="3427837"/>
            <a:ext cx="720080" cy="396044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2483768" y="4986919"/>
            <a:ext cx="720080" cy="396044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45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21" y="144707"/>
            <a:ext cx="8944000" cy="67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543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41" y="163645"/>
            <a:ext cx="4113974" cy="357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2128" y="3765608"/>
            <a:ext cx="3970176" cy="2977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50000"/>
            <a:ext cx="4772000" cy="357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3568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48" y="0"/>
            <a:ext cx="4231128" cy="3173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6779" y="3445954"/>
            <a:ext cx="4519160" cy="3389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37658"/>
            <a:ext cx="4144416" cy="31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5426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2736304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Mistral" pitchFamily="66" charset="0"/>
              </a:rPr>
              <a:t>Спасибо за внимание!</a:t>
            </a:r>
            <a:endParaRPr lang="ru-RU" sz="9600" dirty="0">
              <a:solidFill>
                <a:srgbClr val="FF0000"/>
              </a:soli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333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27095"/>
            <a:ext cx="8944000" cy="67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02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60648"/>
            <a:ext cx="8944000" cy="67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244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07504" y="2064647"/>
            <a:ext cx="2555776" cy="136815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915816" y="2278767"/>
            <a:ext cx="3474640" cy="1605076"/>
          </a:xfrm>
          <a:prstGeom prst="star10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Система 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здоровьесбережения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-252536" y="2441786"/>
            <a:ext cx="2736304" cy="606275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>
            <a:lvl1pPr marL="484632" algn="r" rtl="0" eaLnBrk="1" latinLnBrk="0" hangingPunct="1">
              <a:spcBef>
                <a:spcPct val="0"/>
              </a:spcBef>
              <a:buNone/>
              <a:defRPr kumimoji="0" sz="44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Физкультурные занятия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275856" y="256376"/>
            <a:ext cx="2555776" cy="136815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66138" y="4509120"/>
            <a:ext cx="2555776" cy="136815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364088" y="4560229"/>
            <a:ext cx="2555776" cy="136815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516216" y="1943282"/>
            <a:ext cx="2555776" cy="136815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Заголовок 2"/>
          <p:cNvSpPr txBox="1">
            <a:spLocks/>
          </p:cNvSpPr>
          <p:nvPr/>
        </p:nvSpPr>
        <p:spPr>
          <a:xfrm>
            <a:off x="2915816" y="637314"/>
            <a:ext cx="2736304" cy="606275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>
            <a:lvl1pPr marL="484632" algn="r" rtl="0" eaLnBrk="1" latinLnBrk="0" hangingPunct="1">
              <a:spcBef>
                <a:spcPct val="0"/>
              </a:spcBef>
              <a:buNone/>
              <a:defRPr kumimoji="0" sz="44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Музыкальные занятия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6338696" y="2278767"/>
            <a:ext cx="2736304" cy="606275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>
            <a:lvl1pPr marL="484632" algn="r" rtl="0" eaLnBrk="1" latinLnBrk="0" hangingPunct="1">
              <a:spcBef>
                <a:spcPct val="0"/>
              </a:spcBef>
              <a:buNone/>
              <a:defRPr kumimoji="0" sz="44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Физкультурные досуги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568298" y="4797152"/>
            <a:ext cx="2736304" cy="60627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marL="484632" algn="r" rtl="0" eaLnBrk="1" latinLnBrk="0" hangingPunct="1">
              <a:spcBef>
                <a:spcPct val="0"/>
              </a:spcBef>
              <a:buNone/>
              <a:defRPr kumimoji="0" sz="44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Подвижные игры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2"/>
          <p:cNvSpPr txBox="1">
            <a:spLocks/>
          </p:cNvSpPr>
          <p:nvPr/>
        </p:nvSpPr>
        <p:spPr>
          <a:xfrm>
            <a:off x="5086350" y="4941167"/>
            <a:ext cx="2736304" cy="606275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>
            <a:lvl1pPr marL="484632" algn="r" rtl="0" eaLnBrk="1" latinLnBrk="0" hangingPunct="1">
              <a:spcBef>
                <a:spcPct val="0"/>
              </a:spcBef>
              <a:buNone/>
              <a:defRPr kumimoji="0" sz="4400" kern="120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>
                    <a:tint val="83000"/>
                    <a:satMod val="150000"/>
                  </a:schemeClr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Динамические паузы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73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90313_101734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07503" y="116632"/>
            <a:ext cx="8988491" cy="6741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023" y="836712"/>
            <a:ext cx="8652879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855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022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90314_15503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712968" cy="6534726"/>
          </a:xfrm>
        </p:spPr>
      </p:pic>
    </p:spTree>
    <p:extLst>
      <p:ext uri="{BB962C8B-B14F-4D97-AF65-F5344CB8AC3E}">
        <p14:creationId xmlns:p14="http://schemas.microsoft.com/office/powerpoint/2010/main" val="201259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170</TotalTime>
  <Words>58</Words>
  <Application>Microsoft Office PowerPoint</Application>
  <PresentationFormat>Экран (4:3)</PresentationFormat>
  <Paragraphs>14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Муниципальное бюджетное дошкольное образовательное учреждение «Детский сад №7» г.Алагира  Проект  «Здоровьесберегающие технологии.  Степ – аэробика»</vt:lpstr>
      <vt:lpstr>Презентация PowerPoint</vt:lpstr>
      <vt:lpstr>Презентация PowerPoint</vt:lpstr>
      <vt:lpstr>Система  здоровьесбережения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Занятия оздоровительного – тренирующего характера;  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27</cp:revision>
  <dcterms:created xsi:type="dcterms:W3CDTF">2019-04-26T12:30:50Z</dcterms:created>
  <dcterms:modified xsi:type="dcterms:W3CDTF">2019-06-03T13:26:28Z</dcterms:modified>
</cp:coreProperties>
</file>