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1" r:id="rId2"/>
    <p:sldId id="256" r:id="rId3"/>
    <p:sldId id="257" r:id="rId4"/>
    <p:sldId id="258" r:id="rId5"/>
    <p:sldId id="259" r:id="rId6"/>
    <p:sldId id="261" r:id="rId7"/>
    <p:sldId id="268" r:id="rId8"/>
    <p:sldId id="269" r:id="rId9"/>
    <p:sldId id="265" r:id="rId10"/>
    <p:sldId id="263" r:id="rId11"/>
    <p:sldId id="272" r:id="rId12"/>
    <p:sldId id="264" r:id="rId13"/>
    <p:sldId id="270" r:id="rId14"/>
    <p:sldId id="26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87" d="100"/>
          <a:sy n="87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20882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бюджетное дошкольное образовательное учреждение «Детский сад №7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г.Алагира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технологии. 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 – аэробика»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5764" y="5877272"/>
            <a:ext cx="4752528" cy="86904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Руководитель по физ. воспитанию </a:t>
            </a:r>
          </a:p>
          <a:p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Цахоева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Зарина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Тасолтановна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9832" y="2363348"/>
            <a:ext cx="4836920" cy="3367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61099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737" y="548680"/>
            <a:ext cx="8844218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023" y="836712"/>
            <a:ext cx="8652879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855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314_15503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712968" cy="6534726"/>
          </a:xfrm>
        </p:spPr>
      </p:pic>
    </p:spTree>
    <p:extLst>
      <p:ext uri="{BB962C8B-B14F-4D97-AF65-F5344CB8AC3E}">
        <p14:creationId xmlns:p14="http://schemas.microsoft.com/office/powerpoint/2010/main" val="201259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313_10165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8582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27095"/>
            <a:ext cx="8944000" cy="67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2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1" y="173986"/>
            <a:ext cx="8944000" cy="67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307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60648"/>
            <a:ext cx="8944000" cy="67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24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21" y="144707"/>
            <a:ext cx="8944000" cy="67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543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41" y="163645"/>
            <a:ext cx="4113974" cy="357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128" y="3765608"/>
            <a:ext cx="3970176" cy="2977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50000"/>
            <a:ext cx="4772000" cy="357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568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908720"/>
            <a:ext cx="8928992" cy="50783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ru-RU" sz="2400" i="1" dirty="0" smtClean="0">
                <a:solidFill>
                  <a:schemeClr val="bg1"/>
                </a:solidFill>
              </a:rPr>
              <a:t> 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indent="457200"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современном обществе проблема сохранения и укрепления здоровья детей является как никогда актуальной. Очень важно, каким будет поколение, пришедшее на смену предыдущему, чтобы развивать цивилизацию. Известно, что дошкольный возраст является решающим в формировании фундамента физического и психического здоровья. Очень важно именно на этом этапе сформировать у детей базу знаний и практических навыков здорового образа жизни, осознанную потребность в систематических занятиях физической культурой и спортом. </a:t>
            </a:r>
          </a:p>
          <a:p>
            <a:pPr indent="457200" algn="just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Дошкольный возраст — это важный период формирования человеческой личности и прочных основ физического здоровья.  </a:t>
            </a:r>
          </a:p>
          <a:p>
            <a:pPr indent="457200" algn="just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Именно в этом возрасте закладываются основы физического развития, формируются двигательные навыки, создается фундамент для воспитания физических качеств. </a:t>
            </a:r>
          </a:p>
          <a:p>
            <a:pPr indent="457200" algn="just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Поэтому сегодня наблюдается особый интерес к физическому воспитанию и пропаганде здорового образа жизни. </a:t>
            </a:r>
          </a:p>
        </p:txBody>
      </p:sp>
    </p:spTree>
    <p:extLst>
      <p:ext uri="{BB962C8B-B14F-4D97-AF65-F5344CB8AC3E}">
        <p14:creationId xmlns:p14="http://schemas.microsoft.com/office/powerpoint/2010/main" val="10814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48" y="0"/>
            <a:ext cx="4231128" cy="3173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779" y="3445954"/>
            <a:ext cx="4519160" cy="3389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37658"/>
            <a:ext cx="4144416" cy="31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4267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2736304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Mistral" pitchFamily="66" charset="0"/>
              </a:rPr>
              <a:t>Спасибо за внимание!</a:t>
            </a:r>
            <a:endParaRPr lang="ru-RU" sz="9600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333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692696"/>
            <a:ext cx="8640960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Проблема физического развития детей является одной из наиболее актуальных и приоритетных задач дошкольного воспитания. Поэтому, в дополнение к основным формам физического развития, был разработан проект «Степ –аэробика для дошкольников».   </a:t>
            </a:r>
          </a:p>
          <a:p>
            <a:pPr indent="457200" algn="just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 проект не ставит целью достижение высоких результатов за короткий отрезок времени. Главное в нем – помочь детям проявить их собственные потенциальные возможности, чтобы, взрослея, они были готовы вести здоровый образ жизни, ценили свое здоровье и здоровье окружающих.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02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064896" cy="53553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457200" algn="just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физических качеств, укрепление здоровья детей посредством использования нетрадиционного физкультурного оборудования (степ-платформы). 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en-US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457200" algn="just" fontAlgn="base"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Развивать двигательные способности детей и физические качества (быстроту, силу, гибкость, подвижность в суставах, ловкость, координацию движений и функцию равновесия для тренировки вестибулярного аппарата ребенка).  </a:t>
            </a:r>
          </a:p>
          <a:p>
            <a:pPr marL="285750" lvl="0" indent="-457200" algn="just" fontAlgn="base"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Формировать навыки правильной осанки развивать мышечную систему через упражнений на степ – платформах; </a:t>
            </a:r>
          </a:p>
          <a:p>
            <a:pPr marL="285750" lvl="0" indent="-457200" algn="just" fontAlgn="base"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умения ритмически согласованно выполнять простые движения под музыку. </a:t>
            </a:r>
          </a:p>
          <a:p>
            <a:pPr marL="285750" lvl="0" indent="-457200" algn="just" fontAlgn="base"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Выработка четких координированных движений во взаимосвязи с речью. </a:t>
            </a:r>
          </a:p>
          <a:p>
            <a:pPr marL="285750" lvl="0" indent="-457200" algn="just" fontAlgn="base"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эмоционально-положительное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отношение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устойчивый интерес к занятиям физической культурой и самостоятельной двигательной деятельности. </a:t>
            </a:r>
          </a:p>
          <a:p>
            <a:pPr marL="285750" indent="-457200" algn="just"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Воспитывать чувство уверенности в себе. </a:t>
            </a:r>
          </a:p>
        </p:txBody>
      </p:sp>
    </p:spTree>
    <p:extLst>
      <p:ext uri="{BB962C8B-B14F-4D97-AF65-F5344CB8AC3E}">
        <p14:creationId xmlns:p14="http://schemas.microsoft.com/office/powerpoint/2010/main" val="155804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999" y="620688"/>
            <a:ext cx="8606760" cy="563231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b="1" i="1" dirty="0" smtClean="0">
              <a:solidFill>
                <a:schemeClr val="bg1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Планируемый результат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1.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Ребенок должен знать: </a:t>
            </a:r>
          </a:p>
          <a:p>
            <a:pPr marL="285750" lvl="0" indent="-285750" algn="just" fontAlgn="base">
              <a:buFont typeface="Arial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такое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степ-аэробика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безопасного поведения при выполнении упражнений с использованием спортивных снарядов, при выполнении гимнастических упражнений, при взаимодействии с другими детьми; </a:t>
            </a:r>
          </a:p>
          <a:p>
            <a:pPr marL="285750" lvl="0" indent="-285750" algn="just" fontAlgn="base">
              <a:buFont typeface="Arial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большой объем разнообразных композиций и отдельных видов движений; </a:t>
            </a:r>
          </a:p>
          <a:p>
            <a:pPr marL="285750" lvl="0" indent="-285750" algn="just" fontAlgn="base">
              <a:buFont typeface="Arial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упражнения, способствующие поддержанию правильной осанки и расслаблению позвоночника. 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Должен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уметь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 fontAlgn="base">
              <a:buFont typeface="Arial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изменять движения в соответствии с различным темпом, ритмом и формой музыкального произведения; </a:t>
            </a:r>
          </a:p>
          <a:p>
            <a:pPr marL="285750" lvl="0" indent="-285750" algn="just" fontAlgn="base">
              <a:buFont typeface="Arial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точно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правильно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выполнять упражнения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состоящие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разнонаправленных движений для рук 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ног;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 fontAlgn="base">
              <a:buFont typeface="Arial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самостоятельно выполнять перестроения на основе танцевальных композиций; </a:t>
            </a:r>
          </a:p>
          <a:p>
            <a:pPr marL="285750" lvl="0" indent="-285750" algn="just" fontAlgn="base">
              <a:buFont typeface="Arial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выразительно исполнять движения под музыку; </a:t>
            </a:r>
          </a:p>
          <a:p>
            <a:pPr marL="285750" lvl="0" indent="-285750" algn="just" fontAlgn="base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выполнять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танцевальные шаги и базовые шаги степ-аэробики; </a:t>
            </a:r>
          </a:p>
          <a:p>
            <a:pPr marL="285750" lvl="0" indent="-285750" algn="just" fontAlgn="base">
              <a:buFont typeface="Arial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согласовывать свои действия со сверстниками при выполнении упражнений в парах, в подгруппах; </a:t>
            </a:r>
          </a:p>
          <a:p>
            <a:pPr marL="285750" lvl="0" indent="-285750" algn="just" fontAlgn="base">
              <a:buFont typeface="Arial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передавать свой опыт младшим, организовать игровое общение с другими детьми. </a:t>
            </a:r>
          </a:p>
        </p:txBody>
      </p:sp>
    </p:spTree>
    <p:extLst>
      <p:ext uri="{BB962C8B-B14F-4D97-AF65-F5344CB8AC3E}">
        <p14:creationId xmlns:p14="http://schemas.microsoft.com/office/powerpoint/2010/main" val="313694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Подготовительный: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проблемы в педагогической литературе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 комплексов гимнастических упражнений</a:t>
            </a:r>
          </a:p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Разработка и проведение организованной деятельности с использованием степ-платформ: </a:t>
            </a:r>
          </a:p>
          <a:p>
            <a:pPr marL="59436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Ритмическая гимнастика;</a:t>
            </a:r>
          </a:p>
          <a:p>
            <a:pPr marL="59436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степ-платформ в основных движениях на занятиях физкультуры;</a:t>
            </a:r>
          </a:p>
          <a:p>
            <a:pPr marL="59436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степ-платформ в подвижных играх.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Составление картотеки комплексов игр и упражнений.</a:t>
            </a:r>
          </a:p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94360" indent="-457200">
              <a:buFont typeface="+mj-lt"/>
              <a:buAutoNum type="alphaLcParenR"/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94064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занятия по степ - аэробике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/>
              <a:t>Детская степ – аэробика проводится в форме урока – тренировки, продолжительность которого зависит от возраста занимающихся: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Для детей 3-4 лет – 20 минут;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5-6 лет – 25 минут;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6-7 лет – 30 мин.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8833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Каждое тренировочное занятие состоит из трех частей: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Подготовительная – ходьба,  бег, прыжки (5-7 минут);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Основная – комплекс упражнений на степ – платформах. Силовые упражнения (20 минут);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Заключительная – </a:t>
            </a:r>
            <a:r>
              <a:rPr lang="ru-RU" dirty="0" err="1" smtClean="0"/>
              <a:t>стретчинг</a:t>
            </a:r>
            <a:r>
              <a:rPr lang="ru-RU" dirty="0" smtClean="0"/>
              <a:t>, релаксация (4-6) минут)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0313_1017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3" y="116632"/>
            <a:ext cx="8988491" cy="6741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130</TotalTime>
  <Words>620</Words>
  <Application>Microsoft Office PowerPoint</Application>
  <PresentationFormat>Экран (4:3)</PresentationFormat>
  <Paragraphs>57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Муниципальное бюджетное дошкольное образовательное учреждение «Детский сад №7» г.Алагира  Проект  «Здоровьесберегающие технологии.  Степ – аэробика»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реализации проекта:</vt:lpstr>
      <vt:lpstr>Структура занятия по степ - аэробике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22</cp:revision>
  <dcterms:created xsi:type="dcterms:W3CDTF">2019-04-26T12:30:50Z</dcterms:created>
  <dcterms:modified xsi:type="dcterms:W3CDTF">2019-06-03T13:28:54Z</dcterms:modified>
</cp:coreProperties>
</file>