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56" r:id="rId3"/>
    <p:sldId id="25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9" r:id="rId13"/>
    <p:sldId id="280" r:id="rId14"/>
    <p:sldId id="281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0DA1D-F8C4-4503-958D-FE0B1ED40C1D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69411-63E1-4AD4-8D16-01D2716D81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boombob.ru/img/picture/May/13/007d223d31926b3689e88c135456aab6/6.jpg" TargetMode="External"/><Relationship Id="rId3" Type="http://schemas.openxmlformats.org/officeDocument/2006/relationships/hyperlink" Target="http://www.coollady.ru/puc/3/bordur/11.gif" TargetMode="External"/><Relationship Id="rId7" Type="http://schemas.openxmlformats.org/officeDocument/2006/relationships/hyperlink" Target="http://prodavezsira.narod.ru/pictures/house/church-1.gif" TargetMode="External"/><Relationship Id="rId2" Type="http://schemas.openxmlformats.org/officeDocument/2006/relationships/hyperlink" Target="http://vlad855.35photo.ru/photos/20140214/669853.jpg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playcast.ru/uploads/2015/09/30/15264629.png" TargetMode="External"/><Relationship Id="rId5" Type="http://schemas.openxmlformats.org/officeDocument/2006/relationships/hyperlink" Target="http://www.renders-graphiques.fr/image/upload/normal/78df8b3eb61d.png" TargetMode="External"/><Relationship Id="rId10" Type="http://schemas.openxmlformats.org/officeDocument/2006/relationships/hyperlink" Target="http://transfiguration.org/wp-content/uploads/2009/09/Cross-Vines-Mosaic.jpg" TargetMode="External"/><Relationship Id="rId4" Type="http://schemas.openxmlformats.org/officeDocument/2006/relationships/hyperlink" Target="https://s-media-cache-ak0.pinimg.com/236x/8f/21/bb/8f21bb4fe52288bfae72f6b26b526b0a.jpg" TargetMode="External"/><Relationship Id="rId9" Type="http://schemas.openxmlformats.org/officeDocument/2006/relationships/hyperlink" Target="http://www.playcast.ru/uploads/2014/02/24/7589959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714357"/>
            <a:ext cx="7643866" cy="288609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0099"/>
                </a:solidFill>
              </a:rPr>
              <a:t>Житие святителя Луки Архиепископа Симферопольского и Крымского</a:t>
            </a:r>
            <a:endParaRPr lang="ru-RU" sz="5400" b="1" dirty="0">
              <a:solidFill>
                <a:srgbClr val="0000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4643446"/>
            <a:ext cx="6400800" cy="17526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Презентация к уроку ОРКСЭ</a:t>
            </a: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Автор: Кибиткина С.В./ учитель СОШ № 2 г. </a:t>
            </a:r>
            <a:r>
              <a:rPr lang="ru-RU" smtClean="0">
                <a:solidFill>
                  <a:schemeClr val="tx2">
                    <a:lumMod val="50000"/>
                  </a:schemeClr>
                </a:solidFill>
              </a:rPr>
              <a:t>Ершова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236854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После одного из диспутов с атеистами доктор </a:t>
            </a:r>
            <a:r>
              <a:rPr lang="ru-RU" sz="3100" dirty="0" err="1" smtClean="0"/>
              <a:t>Войно</a:t>
            </a:r>
            <a:r>
              <a:rPr lang="ru-RU" sz="3100" dirty="0" smtClean="0"/>
              <a:t> получил предложение стать священником, которое принял с готовностью служить Богу и людям. Его продвижение по церковной линии было стремительным.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A2-matovaya-fotobumaga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2214554"/>
            <a:ext cx="3143272" cy="4444418"/>
          </a:xfrm>
        </p:spPr>
      </p:pic>
      <p:pic>
        <p:nvPicPr>
          <p:cNvPr id="3074" name="Picture 2" descr="C:\Documents and Settings\Марченко ЕЮ\Рабочий стол\Лука\273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285992"/>
            <a:ext cx="3214710" cy="4400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929618" cy="2011354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1923 год доктор </a:t>
            </a:r>
            <a:r>
              <a:rPr lang="ru-RU" sz="3600" dirty="0" err="1" smtClean="0"/>
              <a:t>Войно-Ясенецкий</a:t>
            </a:r>
            <a:r>
              <a:rPr lang="ru-RU" sz="3600" dirty="0" smtClean="0"/>
              <a:t> встретил в сане епископа, приняв </a:t>
            </a:r>
            <a:r>
              <a:rPr lang="ru-RU" sz="3600" dirty="0" err="1" smtClean="0"/>
              <a:t>монаший</a:t>
            </a:r>
            <a:r>
              <a:rPr lang="ru-RU" sz="3600" dirty="0" smtClean="0"/>
              <a:t> постриг. Это было начало жития Святого Луки Крымского.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svyatitel-luka-arhiepiskop-kryimski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43174" y="2035949"/>
            <a:ext cx="4786345" cy="4786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439850"/>
          </a:xfrm>
        </p:spPr>
        <p:txBody>
          <a:bodyPr>
            <a:noAutofit/>
          </a:bodyPr>
          <a:lstStyle/>
          <a:p>
            <a:r>
              <a:rPr lang="ru-RU" sz="3600" dirty="0" smtClean="0"/>
              <a:t>1926 год, известный врач — священник возвращается в Ташкент.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4" name="Содержимое 3" descr="gospitalnaya_ul-700x4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0597" y="1571612"/>
            <a:ext cx="7883923" cy="50006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929618" cy="136841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Святой отче продолжил свои научные исследования, работая после ссылки в Ташкенте.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0_16c700_1dc5f943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719751"/>
            <a:ext cx="7748993" cy="513824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600200"/>
            <a:ext cx="76867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http://vlad855.35photo.ru/photos/20140214/669853.jpg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3"/>
              </a:rPr>
              <a:t>http://www.coollady.ru/puc/3/bordur/11.gif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4"/>
              </a:rPr>
              <a:t>https://s-media-cache-ak0.pinimg.com/236x/8f/21/bb/8f21bb4fe52288bfae72f6b26b526b0a.jpg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5"/>
              </a:rPr>
              <a:t>http://www.renders-graphiques.fr/image/upload/normal/78df8b3eb61d.png</a:t>
            </a:r>
            <a:endParaRPr lang="ru-RU" sz="1800" dirty="0" smtClean="0"/>
          </a:p>
          <a:p>
            <a:pPr>
              <a:buNone/>
            </a:pPr>
            <a:r>
              <a:rPr lang="en-US" sz="1800" dirty="0" smtClean="0">
                <a:hlinkClick r:id="rId6"/>
              </a:rPr>
              <a:t>http://www.playcast.ru/uploads/2015/09/30/15264629.png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7"/>
              </a:rPr>
              <a:t>http://prodavezsira.narod.ru/pictures/house/church-1.gif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8"/>
              </a:rPr>
              <a:t>http://boombob.ru/img/picture/May/13/007d223d31926b3689e88c135456aab6/6.jpg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9"/>
              </a:rPr>
              <a:t>http://www.playcast.ru/uploads/2014/02/24/7589959.jpg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>
                <a:hlinkClick r:id="rId10"/>
              </a:rPr>
              <a:t>http://transfiguration.org/wp-content/uploads/2009/09/Cross-Vines-Mosaic.jpg</a:t>
            </a:r>
            <a:endParaRPr lang="en-US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</a:rPr>
              <a:t>Герой! Кто он?</a:t>
            </a:r>
            <a:endParaRPr lang="ru-RU" b="1" dirty="0">
              <a:solidFill>
                <a:srgbClr val="000099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214422"/>
            <a:ext cx="7929618" cy="542928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1. Человек, совершающий подвиги, необычный по своей храбрости, доблести, самоотверженности.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2. Главное действующее лицо литературного произведения.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3. Человек, воплощающий в себе черты эпохи, среды.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4. Тот, кто привлёк к себе внимание (чаще о том, кто вызывает восхищение, подражание, удивление).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214291"/>
            <a:ext cx="7858180" cy="385765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Жизнь Луки Симферопольского и Крымского наполнена постоянным желанием помочь людям физически. духовно. Врачеватель тела и души человеческой Святой Лука, хирург </a:t>
            </a:r>
            <a:r>
              <a:rPr lang="ru-RU" dirty="0" err="1" smtClean="0"/>
              <a:t>Войно</a:t>
            </a:r>
            <a:r>
              <a:rPr lang="ru-RU" dirty="0" smtClean="0"/>
              <a:t> — </a:t>
            </a:r>
            <a:r>
              <a:rPr lang="ru-RU" dirty="0" err="1" smtClean="0"/>
              <a:t>Ясенецкий</a:t>
            </a:r>
            <a:r>
              <a:rPr lang="ru-RU" dirty="0" smtClean="0"/>
              <a:t>, высказывался о себе как о «скальпеле в руках </a:t>
            </a:r>
            <a:r>
              <a:rPr lang="ru-RU" dirty="0" err="1" smtClean="0"/>
              <a:t>Божих</a:t>
            </a:r>
            <a:r>
              <a:rPr lang="ru-RU" dirty="0" smtClean="0"/>
              <a:t>». Тысячи людей получили исцеление через руки и молитвы Крымского исповедника.</a:t>
            </a:r>
          </a:p>
        </p:txBody>
      </p:sp>
      <p:pic>
        <p:nvPicPr>
          <p:cNvPr id="1028" name="Picture 4" descr="C:\Documents and Settings\Марченко ЕЮ\Рабочий стол\Лука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857604"/>
            <a:ext cx="692945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511288"/>
          </a:xfrm>
        </p:spPr>
        <p:txBody>
          <a:bodyPr>
            <a:noAutofit/>
          </a:bodyPr>
          <a:lstStyle/>
          <a:p>
            <a:r>
              <a:rPr lang="ru-RU" sz="3200" dirty="0" smtClean="0"/>
              <a:t>Житие святого Луки Крымского является ярким примером верного служения Богу и людям как при жизни, так и после смерти.</a:t>
            </a:r>
            <a:endParaRPr lang="ru-RU" sz="3200" dirty="0"/>
          </a:p>
        </p:txBody>
      </p:sp>
      <p:pic>
        <p:nvPicPr>
          <p:cNvPr id="4" name="Содержимое 3" descr="6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785926"/>
            <a:ext cx="7330333" cy="48821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86847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1877 год, Керчь, Крым. Здесь в семье польского дворянина Феликса </a:t>
            </a:r>
            <a:r>
              <a:rPr lang="ru-RU" sz="3100" dirty="0" err="1" smtClean="0"/>
              <a:t>Войно-Ясенецкого</a:t>
            </a:r>
            <a:r>
              <a:rPr lang="ru-RU" sz="3100" dirty="0" smtClean="0"/>
              <a:t> родился третий ребенок, сын Валентин.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9107763361_91adf6671b_k-700x46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643050"/>
            <a:ext cx="7516049" cy="50142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172560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Молодой человек решает посвятить себя людям, чтобы облегчать их физические страдания, он становится студентом Киевского медицинского института.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Documents and Settings\Марченко ЕЮ\Рабочий стол\Лука\8894513938_56e2b4146f_h-700x4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9" y="2143116"/>
            <a:ext cx="4373560" cy="4429156"/>
          </a:xfrm>
          <a:prstGeom prst="rect">
            <a:avLst/>
          </a:prstGeom>
          <a:noFill/>
        </p:spPr>
      </p:pic>
      <p:pic>
        <p:nvPicPr>
          <p:cNvPr id="9" name="Содержимое 8" descr="hello_html_a04ee5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2071678"/>
            <a:ext cx="3314206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858180" cy="279717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После окончания института молодой доктор женился и начал свою лечебную практику, переезжая от запада до востока России.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3" descr="223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57554" y="2549432"/>
            <a:ext cx="3011762" cy="4165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8001056" cy="222566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В возрасте 40 лет Валентин Феликсович стал главврачом больницы города Ташкента. Помимо врачебной деятельности, доктор постоянно принимал участие в дискуссиях, опровергая атеизм.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9302" y="2138241"/>
            <a:ext cx="6730350" cy="46402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8001056" cy="2297106"/>
          </a:xfrm>
        </p:spPr>
        <p:txBody>
          <a:bodyPr>
            <a:noAutofit/>
          </a:bodyPr>
          <a:lstStyle/>
          <a:p>
            <a:r>
              <a:rPr lang="ru-RU" sz="2800" dirty="0" smtClean="0"/>
              <a:t>После смерти супруги, скончавшейся от туберкулеза, Валентин </a:t>
            </a:r>
            <a:r>
              <a:rPr lang="ru-RU" sz="2800" dirty="0" err="1" smtClean="0"/>
              <a:t>Ясенецкий</a:t>
            </a:r>
            <a:r>
              <a:rPr lang="ru-RU" sz="2800" dirty="0" smtClean="0"/>
              <a:t> поручает воспитание детей своей операционной сестре, а сам полностью отдается медицине и проповедованию Слова Божьего.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Фото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8848" y="2435498"/>
            <a:ext cx="5484986" cy="417404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179</TotalTime>
  <Words>341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Тема13</vt:lpstr>
      <vt:lpstr>Тема12</vt:lpstr>
      <vt:lpstr>Житие святителя Луки Архиепископа Симферопольского и Крымского</vt:lpstr>
      <vt:lpstr>Герой! Кто он?</vt:lpstr>
      <vt:lpstr>Слайд 3</vt:lpstr>
      <vt:lpstr>Житие святого Луки Крымского является ярким примером верного служения Богу и людям как при жизни, так и после смерти.</vt:lpstr>
      <vt:lpstr>1877 год, Керчь, Крым. Здесь в семье польского дворянина Феликса Войно-Ясенецкого родился третий ребенок, сын Валентин. </vt:lpstr>
      <vt:lpstr> Молодой человек решает посвятить себя людям, чтобы облегчать их физические страдания, он становится студентом Киевского медицинского института. </vt:lpstr>
      <vt:lpstr>После окончания института молодой доктор женился и начал свою лечебную практику, переезжая от запада до востока России. </vt:lpstr>
      <vt:lpstr>В возрасте 40 лет Валентин Феликсович стал главврачом больницы города Ташкента. Помимо врачебной деятельности, доктор постоянно принимал участие в дискуссиях, опровергая атеизм. </vt:lpstr>
      <vt:lpstr>После смерти супруги, скончавшейся от туберкулеза, Валентин Ясенецкий поручает воспитание детей своей операционной сестре, а сам полностью отдается медицине и проповедованию Слова Божьего. </vt:lpstr>
      <vt:lpstr>После одного из диспутов с атеистами доктор Войно получил предложение стать священником, которое принял с готовностью служить Богу и людям. Его продвижение по церковной линии было стремительным. </vt:lpstr>
      <vt:lpstr>1923 год доктор Войно-Ясенецкий встретил в сане епископа, приняв монаший постриг. Это было начало жития Святого Луки Крымского. </vt:lpstr>
      <vt:lpstr>1926 год, известный врач — священник возвращается в Ташкент. </vt:lpstr>
      <vt:lpstr>Святой отче продолжил свои научные исследования, работая после ссылки в Ташкенте. </vt:lpstr>
      <vt:lpstr>Интернет-ресурсы: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Viola</dc:creator>
  <cp:lastModifiedBy>Юлия</cp:lastModifiedBy>
  <cp:revision>23</cp:revision>
  <dcterms:created xsi:type="dcterms:W3CDTF">2016-06-03T19:18:24Z</dcterms:created>
  <dcterms:modified xsi:type="dcterms:W3CDTF">2019-06-03T06:52:50Z</dcterms:modified>
</cp:coreProperties>
</file>