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56" r:id="rId3"/>
    <p:sldId id="282" r:id="rId4"/>
    <p:sldId id="283" r:id="rId5"/>
    <p:sldId id="285" r:id="rId6"/>
    <p:sldId id="286" r:id="rId7"/>
    <p:sldId id="287" r:id="rId8"/>
    <p:sldId id="276" r:id="rId9"/>
    <p:sldId id="289" r:id="rId10"/>
    <p:sldId id="277" r:id="rId11"/>
    <p:sldId id="278" r:id="rId12"/>
    <p:sldId id="284" r:id="rId13"/>
    <p:sldId id="288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boombob.ru/img/picture/May/13/007d223d31926b3689e88c135456aab6/6.jpg" TargetMode="External"/><Relationship Id="rId3" Type="http://schemas.openxmlformats.org/officeDocument/2006/relationships/hyperlink" Target="http://www.coollady.ru/puc/3/bordur/11.gif" TargetMode="External"/><Relationship Id="rId7" Type="http://schemas.openxmlformats.org/officeDocument/2006/relationships/hyperlink" Target="http://prodavezsira.narod.ru/pictures/house/church-1.gif" TargetMode="External"/><Relationship Id="rId2" Type="http://schemas.openxmlformats.org/officeDocument/2006/relationships/hyperlink" Target="http://vlad855.35photo.ru/photos/20140214/669853.jpg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playcast.ru/uploads/2015/09/30/15264629.png" TargetMode="External"/><Relationship Id="rId5" Type="http://schemas.openxmlformats.org/officeDocument/2006/relationships/hyperlink" Target="http://www.renders-graphiques.fr/image/upload/normal/78df8b3eb61d.png" TargetMode="External"/><Relationship Id="rId10" Type="http://schemas.openxmlformats.org/officeDocument/2006/relationships/hyperlink" Target="http://transfiguration.org/wp-content/uploads/2009/09/Cross-Vines-Mosaic.jpg" TargetMode="External"/><Relationship Id="rId4" Type="http://schemas.openxmlformats.org/officeDocument/2006/relationships/hyperlink" Target="https://s-media-cache-ak0.pinimg.com/236x/8f/21/bb/8f21bb4fe52288bfae72f6b26b526b0a.jpg" TargetMode="External"/><Relationship Id="rId9" Type="http://schemas.openxmlformats.org/officeDocument/2006/relationships/hyperlink" Target="http://www.playcast.ru/uploads/2014/02/24/7589959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714357"/>
            <a:ext cx="7643866" cy="288609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0099"/>
                </a:solidFill>
              </a:rPr>
              <a:t>Житие святителя Луки Архиепископа Симферопольского и Крымского</a:t>
            </a:r>
            <a:endParaRPr lang="ru-RU" sz="5400" b="1" dirty="0">
              <a:solidFill>
                <a:srgbClr val="00009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4643446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Презентация к уроку ОРКСЭ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Автор: Кибиткина С.В./ учитель СОШ № 2 г. </a:t>
            </a:r>
            <a:r>
              <a:rPr lang="ru-RU" smtClean="0">
                <a:solidFill>
                  <a:schemeClr val="tx2">
                    <a:lumMod val="50000"/>
                  </a:schemeClr>
                </a:solidFill>
              </a:rPr>
              <a:t>Ершова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8001056" cy="1643074"/>
          </a:xfrm>
        </p:spPr>
        <p:txBody>
          <a:bodyPr>
            <a:noAutofit/>
          </a:bodyPr>
          <a:lstStyle/>
          <a:p>
            <a:r>
              <a:rPr lang="ru-RU" sz="3200" dirty="0" smtClean="0"/>
              <a:t>Дом архиерея Луки служит часовней. Здесь постоянно звучат прошения нуждающихся людей о помощи «Святой Лука, моли Господа о нас, грешных».</a:t>
            </a:r>
            <a:endParaRPr lang="ru-RU" sz="3200" dirty="0"/>
          </a:p>
        </p:txBody>
      </p:sp>
      <p:pic>
        <p:nvPicPr>
          <p:cNvPr id="4" name="Содержимое 3" descr="Dom_Luki_Voyno-YAsenetskogo_Simf-700x6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2140031"/>
            <a:ext cx="4786345" cy="47179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72494" cy="229710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Главной задачей в своем служении святитель-доктор видел в любви к людям, он учил священников на собственном примере быть слугами Божьими, излучающими свет.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2357430"/>
            <a:ext cx="4738860" cy="43301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6b9131a2bd2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917" y="0"/>
            <a:ext cx="9112987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6867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hlinkClick r:id="rId2"/>
              </a:rPr>
              <a:t>http://vlad855.35photo.ru/photos/20140214/669853.jpg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3"/>
              </a:rPr>
              <a:t>http://www.coollady.ru/puc/3/bordur/11.gif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4"/>
              </a:rPr>
              <a:t>https://s-media-cache-ak0.pinimg.com/236x/8f/21/bb/8f21bb4fe52288bfae72f6b26b526b0a.jpg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5"/>
              </a:rPr>
              <a:t>http://www.renders-graphiques.fr/image/upload/normal/78df8b3eb61d.png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6"/>
              </a:rPr>
              <a:t>http://www.playcast.ru/uploads/2015/09/30/15264629.png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7"/>
              </a:rPr>
              <a:t>http://prodavezsira.narod.ru/pictures/house/church-1.gif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8"/>
              </a:rPr>
              <a:t>http://boombob.ru/img/picture/May/13/007d223d31926b3689e88c135456aab6/6.jpg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9"/>
              </a:rPr>
              <a:t>http://www.playcast.ru/uploads/2014/02/24/7589959.jpg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10"/>
              </a:rPr>
              <a:t>http://transfiguration.org/wp-content/uploads/2009/09/Cross-Vines-Mosaic.jpg</a:t>
            </a:r>
            <a:endParaRPr lang="en-US" sz="18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929618" cy="201135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Война 1941 года заставила руководство края назначить известного доктора главврачом военного госпиталя. Под его контролем находились все военные лечебные заведения Красноярского края.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Vojno-YAsenetskij-s-medpersonalom-i-ranenym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30635" y="2226306"/>
            <a:ext cx="6484704" cy="4417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858180" cy="165416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По окончании войны владыка Лука возглавил крымскую епархию, став архиепископом Симферопольским.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v-sobo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500174"/>
            <a:ext cx="7679584" cy="51197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858180" cy="115409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По молитвам Святого Луки множество народа было исцелено сверхъестественной силой Божьей любви.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Святитель-Лука-архиепископ-Симферопольский-и-Крымский-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53295" y="1674276"/>
            <a:ext cx="7607230" cy="43979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Полная слепота, постигшая архиепископа Симферопольского в 1956 году, не стала помехой для ведения Божественных литургий, проповедей, руководства епархией.</a:t>
            </a:r>
            <a:br>
              <a:rPr lang="ru-RU" sz="31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2098607"/>
            <a:ext cx="6000792" cy="45726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7858180" cy="129697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Он умер 11 июня 1961 года, в день, когда православный мир отмечал день Всех Святых.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ad81e887a2fd6b46694a4cc785a565b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571612"/>
            <a:ext cx="7645656" cy="507161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929618" cy="193991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1995 г — Синодом Украинской Православной церкви архиепископ Лука причислен к лику Святых на поместном уровне.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b1ce42c3c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488" y="2000240"/>
            <a:ext cx="4305552" cy="4643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357166"/>
            <a:ext cx="76867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Учитывая тяжелую жизнь святителя, неудивительно, что на иконе он изображен со взглядом, который передает всю печаль и тяжесть бед человеческих. Икона святого Луки служит прекрасным оберегом для тяжело больных.</a:t>
            </a:r>
            <a:endParaRPr lang="ru-RU" sz="2800" dirty="0"/>
          </a:p>
        </p:txBody>
      </p:sp>
      <p:pic>
        <p:nvPicPr>
          <p:cNvPr id="5122" name="Picture 2" descr="C:\Documents and Settings\Марченко ЕЮ\Рабочий стол\Лука\св.Лу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2571744"/>
            <a:ext cx="2928958" cy="4236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0"/>
            <a:ext cx="8072494" cy="457200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Благодарные жители Симферополя в память о чудесном священнике, лечащем душу и тело, установили памятник, назвали парк его именем. </a:t>
            </a:r>
          </a:p>
          <a:p>
            <a:endParaRPr lang="ru-RU" dirty="0"/>
          </a:p>
        </p:txBody>
      </p:sp>
      <p:pic>
        <p:nvPicPr>
          <p:cNvPr id="4099" name="Picture 3" descr="C:\Documents and Settings\Марченко ЕЮ\Рабочий стол\Лука\00953_20100830_0550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6419" y="2071678"/>
            <a:ext cx="6381762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179</TotalTime>
  <Words>135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Тема13</vt:lpstr>
      <vt:lpstr>Тема12</vt:lpstr>
      <vt:lpstr>Житие святителя Луки Архиепископа Симферопольского и Крымского</vt:lpstr>
      <vt:lpstr>Война 1941 года заставила руководство края назначить известного доктора главврачом военного госпиталя. Под его контролем находились все военные лечебные заведения Красноярского края. </vt:lpstr>
      <vt:lpstr>По окончании войны владыка Лука возглавил крымскую епархию, став архиепископом Симферопольским. </vt:lpstr>
      <vt:lpstr>По молитвам Святого Луки множество народа было исцелено сверхъестественной силой Божьей любви. </vt:lpstr>
      <vt:lpstr>    Полная слепота, постигшая архиепископа Симферопольского в 1956 году, не стала помехой для ведения Божественных литургий, проповедей, руководства епархией.   </vt:lpstr>
      <vt:lpstr>Он умер 11 июня 1961 года, в день, когда православный мир отмечал день Всех Святых. </vt:lpstr>
      <vt:lpstr>1995 г — Синодом Украинской Православной церкви архиепископ Лука причислен к лику Святых на поместном уровне. </vt:lpstr>
      <vt:lpstr>Слайд 8</vt:lpstr>
      <vt:lpstr>Слайд 9</vt:lpstr>
      <vt:lpstr>Дом архиерея Луки служит часовней. Здесь постоянно звучат прошения нуждающихся людей о помощи «Святой Лука, моли Господа о нас, грешных».</vt:lpstr>
      <vt:lpstr>Главной задачей в своем служении святитель-доктор видел в любви к людям, он учил священников на собственном примере быть слугами Божьими, излучающими свет. </vt:lpstr>
      <vt:lpstr>Слайд 12</vt:lpstr>
      <vt:lpstr>Интернет-ресурсы: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Viola</dc:creator>
  <cp:lastModifiedBy>Юлия</cp:lastModifiedBy>
  <cp:revision>23</cp:revision>
  <dcterms:created xsi:type="dcterms:W3CDTF">2016-06-03T19:18:24Z</dcterms:created>
  <dcterms:modified xsi:type="dcterms:W3CDTF">2019-06-03T06:54:51Z</dcterms:modified>
</cp:coreProperties>
</file>