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0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956376" y="6309320"/>
            <a:ext cx="1008112" cy="3766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Дальше</a:t>
            </a:r>
            <a:endParaRPr lang="ru-RU" sz="12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044580"/>
            <a:ext cx="6408712" cy="480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1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7"/>
            <a:ext cx="7700392" cy="64807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Как получить базовую форму капля?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36719"/>
            <a:ext cx="4006377" cy="10045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09" y="2460925"/>
            <a:ext cx="4027190" cy="9946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15616" y="3639835"/>
            <a:ext cx="4104456" cy="9753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51295" y="4725144"/>
            <a:ext cx="3981104" cy="10246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55490" y="1554345"/>
            <a:ext cx="1718932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Подумай ещё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6738" y="2647128"/>
            <a:ext cx="1718932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Подумай ещё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3942847"/>
            <a:ext cx="1718932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Подумай ещё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4931876"/>
            <a:ext cx="1718932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Молодец!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956376" y="6309320"/>
            <a:ext cx="1008112" cy="3766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Дальше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40789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7"/>
            <a:ext cx="7700392" cy="64807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Как получить базовую форму овал?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36719"/>
            <a:ext cx="4006377" cy="10045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09" y="2460925"/>
            <a:ext cx="4027190" cy="9946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15616" y="3639835"/>
            <a:ext cx="4104456" cy="9753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51295" y="4725144"/>
            <a:ext cx="3981104" cy="10246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55490" y="1554345"/>
            <a:ext cx="172018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Молодец!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6738" y="2647128"/>
            <a:ext cx="1718932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Подумай ещё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3942847"/>
            <a:ext cx="1718932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Подумай ещё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4931876"/>
            <a:ext cx="1718932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Подумай </a:t>
            </a:r>
            <a:r>
              <a:rPr lang="ru-RU" dirty="0" smtClean="0"/>
              <a:t>ещё</a:t>
            </a:r>
            <a:endParaRPr lang="ru-RU" dirty="0"/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956376" y="6309320"/>
            <a:ext cx="1008112" cy="3766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Дальше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7292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7"/>
            <a:ext cx="7700392" cy="64807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Как получить базовую форму месяц?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36719"/>
            <a:ext cx="4006377" cy="10045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09" y="2460925"/>
            <a:ext cx="4027190" cy="9946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15616" y="3639835"/>
            <a:ext cx="4104456" cy="9753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51295" y="4725144"/>
            <a:ext cx="3981104" cy="10246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55490" y="1554345"/>
            <a:ext cx="172018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Подумай ещё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6738" y="2647128"/>
            <a:ext cx="1718932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Молодец!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3942847"/>
            <a:ext cx="1718932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Подумай ещё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4931876"/>
            <a:ext cx="1718932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Подумай </a:t>
            </a:r>
            <a:r>
              <a:rPr lang="ru-RU" dirty="0" smtClean="0"/>
              <a:t>ещё</a:t>
            </a:r>
            <a:endParaRPr lang="ru-RU" dirty="0"/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956376" y="6309320"/>
            <a:ext cx="1008112" cy="3766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Дальше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19656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9" grpId="1" animBg="1"/>
      <p:bldP spid="10" grpId="0" animBg="1"/>
      <p:bldP spid="10" grpId="1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0040" y="332656"/>
            <a:ext cx="7700392" cy="64807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Как получить базовую форму свободный ролл?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36719"/>
            <a:ext cx="4006377" cy="10045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09" y="2460925"/>
            <a:ext cx="4027190" cy="9946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15616" y="3639835"/>
            <a:ext cx="4104456" cy="9753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51295" y="4725144"/>
            <a:ext cx="3981104" cy="10246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55490" y="1554345"/>
            <a:ext cx="172018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Подумай ещё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2647128"/>
            <a:ext cx="1872208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Подумай ещё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3942847"/>
            <a:ext cx="1767566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Молодец!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4931876"/>
            <a:ext cx="1718932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Подумай </a:t>
            </a:r>
            <a:r>
              <a:rPr lang="ru-RU" dirty="0" smtClean="0"/>
              <a:t>ещё</a:t>
            </a:r>
            <a:endParaRPr lang="ru-RU" dirty="0"/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956376" y="6309320"/>
            <a:ext cx="1008112" cy="3766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Дальше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2057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10" grpId="0" animBg="1"/>
      <p:bldP spid="10" grpId="1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536261" y="778294"/>
            <a:ext cx="61184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Молодец!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698" y="5877272"/>
            <a:ext cx="3002995" cy="356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82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0.01423 -0.554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2" y="-27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86</TotalTime>
  <Words>64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Кнопка</vt:lpstr>
      <vt:lpstr>Презентация PowerPoint</vt:lpstr>
      <vt:lpstr>Как получить базовую форму капля?</vt:lpstr>
      <vt:lpstr>Как получить базовую форму овал?</vt:lpstr>
      <vt:lpstr>Как получить базовую форму месяц?</vt:lpstr>
      <vt:lpstr>Как получить базовую форму свободный ролл?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получить базовую форму капля?</dc:title>
  <dc:creator>Учитель</dc:creator>
  <cp:lastModifiedBy>Учитель</cp:lastModifiedBy>
  <cp:revision>10</cp:revision>
  <dcterms:created xsi:type="dcterms:W3CDTF">2019-01-10T09:55:55Z</dcterms:created>
  <dcterms:modified xsi:type="dcterms:W3CDTF">2019-05-29T14:43:11Z</dcterms:modified>
</cp:coreProperties>
</file>