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11960" y="5285617"/>
            <a:ext cx="4464496" cy="6002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50000"/>
              </a:lnSpc>
            </a:pPr>
            <a:r>
              <a:rPr lang="ru-RU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Учитель: Сороковская Л.А.</a:t>
            </a:r>
            <a:endParaRPr lang="ru-RU" sz="2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067944" y="692696"/>
            <a:ext cx="48859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Вербное воскресенье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 </a:t>
            </a: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Господень в Иерусалим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2026" y="476672"/>
            <a:ext cx="3541287" cy="5085944"/>
          </a:xfrm>
          <a:prstGeom prst="rect">
            <a:avLst/>
          </a:prstGeom>
          <a:noFill/>
          <a:ln w="57150">
            <a:solidFill>
              <a:srgbClr val="00FFFF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308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2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822050"/>
            <a:ext cx="4845707" cy="433514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08104" y="764704"/>
            <a:ext cx="3312368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7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В православном календаре одна из весенних суббот, за восемь дней до главного праздника - Пасхи, посвящена чудесному воскрешению Лазаря и носит </a:t>
            </a:r>
            <a:r>
              <a:rPr lang="ru-RU" sz="27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ourier New" pitchFamily="49" charset="0"/>
                <a:cs typeface="Times New Roman" pitchFamily="18" charset="0"/>
              </a:rPr>
              <a:t>название</a:t>
            </a:r>
          </a:p>
          <a:p>
            <a:pPr lvl="0" indent="1778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7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Лазарева </a:t>
            </a:r>
            <a:r>
              <a:rPr lang="ru-RU" sz="27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суббота.</a:t>
            </a:r>
            <a:endParaRPr lang="ru-RU" sz="27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6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32371" y="404664"/>
            <a:ext cx="4572000" cy="54938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7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Вскоре после воскрешения  </a:t>
            </a:r>
            <a:r>
              <a:rPr lang="ru-RU" sz="27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четверодневного Лазаря </a:t>
            </a:r>
            <a:r>
              <a:rPr lang="ru-RU" sz="27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Иисус Христос был прославлен народом как долгожданный Мессия.  Иисус Христос торжественно въезжал в Иерусалим, чтобы показать, что Он – истинный Сын Божий, Христос Спаситель – добровольно идет отдать Свою жизнь за людей</a:t>
            </a:r>
            <a:r>
              <a:rPr lang="ru-RU" sz="27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212" y="404664"/>
            <a:ext cx="4330819" cy="5613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21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48" y="404664"/>
            <a:ext cx="4258335" cy="57332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72000" y="516692"/>
            <a:ext cx="45720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Фарисеев  и первосвященников пугала необыкновенная духовная сила и любовь к Иисусу Христу  народа.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Злобой на Него кипели их ожесточенные, лицемерные и греховные сердца. Из-за этого они не могли принять Иисуса Христа как Сына Божия.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 люди негодовали и требовали от Спасителя, чтобы Он запретил Своим ученикам прославлять Его.</a:t>
            </a:r>
          </a:p>
        </p:txBody>
      </p:sp>
    </p:spTree>
    <p:extLst>
      <p:ext uri="{BB962C8B-B14F-4D97-AF65-F5344CB8AC3E}">
        <p14:creationId xmlns:p14="http://schemas.microsoft.com/office/powerpoint/2010/main" val="405321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29733"/>
            <a:ext cx="5200650" cy="51435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668194" y="908720"/>
            <a:ext cx="334786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Вход Господень в Иерусалим – </a:t>
            </a: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Вербное воскресенье</a:t>
            </a:r>
            <a:r>
              <a:rPr lang="ru-RU" sz="27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празднуется на следующий день после Лазаревой субботы, в последнее воскресенье перед Пасхой.</a:t>
            </a:r>
            <a:endParaRPr lang="ru-RU" sz="27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21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116632"/>
            <a:ext cx="9139938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76672"/>
            <a:ext cx="6187751" cy="412258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5536" y="494116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России люди для приветствия Господа вместо пальмовых ветвей используют ветви вербы, которая к этому празднику распускается. В храме на богослужении веточки освящаются, и верующие прославляют Спасителя как Победителя смерти. Освященные веточки хранятся дома, как святыня.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21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199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Nikita</dc:creator>
  <cp:lastModifiedBy>Пользователь Windows</cp:lastModifiedBy>
  <cp:revision>14</cp:revision>
  <dcterms:created xsi:type="dcterms:W3CDTF">2018-06-24T11:46:07Z</dcterms:created>
  <dcterms:modified xsi:type="dcterms:W3CDTF">2019-06-03T15:31:09Z</dcterms:modified>
</cp:coreProperties>
</file>