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6" r:id="rId7"/>
    <p:sldId id="262" r:id="rId8"/>
    <p:sldId id="257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029C-B970-4CF5-9F9C-3C47AE9E47CC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4418-ABA4-4692-B07C-63B649D665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67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029C-B970-4CF5-9F9C-3C47AE9E47CC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4418-ABA4-4692-B07C-63B649D665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332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029C-B970-4CF5-9F9C-3C47AE9E47CC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4418-ABA4-4692-B07C-63B649D665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213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029C-B970-4CF5-9F9C-3C47AE9E47CC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4418-ABA4-4692-B07C-63B649D665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613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029C-B970-4CF5-9F9C-3C47AE9E47CC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4418-ABA4-4692-B07C-63B649D665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368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029C-B970-4CF5-9F9C-3C47AE9E47CC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4418-ABA4-4692-B07C-63B649D665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637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029C-B970-4CF5-9F9C-3C47AE9E47CC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4418-ABA4-4692-B07C-63B649D665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87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029C-B970-4CF5-9F9C-3C47AE9E47CC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4418-ABA4-4692-B07C-63B649D665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813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029C-B970-4CF5-9F9C-3C47AE9E47CC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4418-ABA4-4692-B07C-63B649D665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182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029C-B970-4CF5-9F9C-3C47AE9E47CC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4418-ABA4-4692-B07C-63B649D665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20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8029C-B970-4CF5-9F9C-3C47AE9E47CC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34418-ABA4-4692-B07C-63B649D665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65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8029C-B970-4CF5-9F9C-3C47AE9E47CC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34418-ABA4-4692-B07C-63B649D665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046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0"/>
            <a:ext cx="561498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8024" y="5877272"/>
            <a:ext cx="45200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Муха-Цокотуха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01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2411"/>
            <a:ext cx="6667500" cy="6572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3848" y="692696"/>
            <a:ext cx="40219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Курочка Ряба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086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075" y="332656"/>
            <a:ext cx="7031953" cy="56646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4004" y="5971387"/>
            <a:ext cx="78820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Лягушка-путешественница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78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8680"/>
            <a:ext cx="5865440" cy="58654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75117" y="5733256"/>
            <a:ext cx="46898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Конёк-Горбунок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82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0"/>
            <a:ext cx="581215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4048" y="5877272"/>
            <a:ext cx="39780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Кот в сапогах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186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6030190" cy="64533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3968" y="4927442"/>
            <a:ext cx="48040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Царевна-лягушка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195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4520635" cy="63492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54163" y="4797152"/>
            <a:ext cx="47898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Маша и медведь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89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9721"/>
            <a:ext cx="5038725" cy="609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00192" y="4962611"/>
            <a:ext cx="22299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Лиса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петух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06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82991" y="5830437"/>
            <a:ext cx="42876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Три поросёнка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951" y="620688"/>
            <a:ext cx="7670800" cy="4953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081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86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7789"/>
            <a:ext cx="5050532" cy="61414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984" y="5573816"/>
            <a:ext cx="41578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Щелкунчик…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38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4585"/>
            <a:ext cx="4949962" cy="65288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84219" y="3197078"/>
            <a:ext cx="3725059" cy="34778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Золотой 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ключик 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или </a:t>
            </a:r>
          </a:p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риключения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Буратино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15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25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Windows 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</dc:creator>
  <cp:lastModifiedBy>Microsoft</cp:lastModifiedBy>
  <cp:revision>3</cp:revision>
  <dcterms:created xsi:type="dcterms:W3CDTF">2013-12-25T19:31:25Z</dcterms:created>
  <dcterms:modified xsi:type="dcterms:W3CDTF">2019-06-03T18:03:46Z</dcterms:modified>
</cp:coreProperties>
</file>