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59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9C549-19A1-4A2F-B969-D0872205AFDE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3A5A4-CD9E-402F-AADC-2E04E9A2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82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Зуденкова</a:t>
            </a:r>
            <a:r>
              <a:rPr lang="ru-RU" dirty="0" smtClean="0"/>
              <a:t> Ольга Валерьевна.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3A5A4-CD9E-402F-AADC-2E04E9A208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72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Зуденкова</a:t>
            </a:r>
            <a:r>
              <a:rPr lang="ru-RU" dirty="0" smtClean="0"/>
              <a:t> Ольга Валерьевна.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3A5A4-CD9E-402F-AADC-2E04E9A2084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6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Зуденкова</a:t>
            </a:r>
            <a:r>
              <a:rPr lang="ru-RU" dirty="0" smtClean="0"/>
              <a:t> Ольга Валерьевна.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3A5A4-CD9E-402F-AADC-2E04E9A2084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46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1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98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8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3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8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9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436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53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2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5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6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22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80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73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21</Words>
  <Application>Microsoft Office PowerPoint</Application>
  <PresentationFormat>Экран (4:3)</PresentationFormat>
  <Paragraphs>6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Zudenkova</dc:creator>
  <cp:lastModifiedBy>Olga Khodyachikh</cp:lastModifiedBy>
  <cp:revision>8</cp:revision>
  <dcterms:created xsi:type="dcterms:W3CDTF">2019-06-03T08:33:25Z</dcterms:created>
  <dcterms:modified xsi:type="dcterms:W3CDTF">2019-06-04T18:26:19Z</dcterms:modified>
</cp:coreProperties>
</file>