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3B9872FB-045C-4D08-9461-60450E82242D}">
          <p14:sldIdLst>
            <p14:sldId id="256"/>
            <p14:sldId id="268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26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F5E69-BFD0-42E8-BB9D-9BDACE11D0F1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BCFAE-0989-4D9B-966F-CE489C4261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ABCFAE-0989-4D9B-966F-CE489C426162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89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4103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0484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06300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2280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7167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999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6953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9108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87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2330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6379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9770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0234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4719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9148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6541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D7C51FC-CB19-44CE-A4F5-89CB64EE6448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E7C8A-1600-4E35-92C8-B9FD4A5025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42886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FA767B-6D9C-408F-A173-9449ED6F3D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4225887"/>
          </a:xfrm>
        </p:spPr>
        <p:txBody>
          <a:bodyPr/>
          <a:lstStyle/>
          <a:p>
            <a:pPr algn="r"/>
            <a:r>
              <a:rPr lang="ru-RU" sz="4000" b="1" dirty="0">
                <a:solidFill>
                  <a:srgbClr val="00B0F0"/>
                </a:solidFill>
              </a:rPr>
              <a:t>ЛЕЧЕБНАЯ ФИЗКУЛЬТУРА ПРИ МИОПИИ ВЫСОКОЙ </a:t>
            </a:r>
            <a:r>
              <a:rPr lang="ru-RU" sz="4000" b="1" dirty="0" smtClean="0">
                <a:solidFill>
                  <a:srgbClr val="00B0F0"/>
                </a:solidFill>
              </a:rPr>
              <a:t>СТЕПЕНИ</a:t>
            </a:r>
            <a:r>
              <a:rPr lang="ru-RU" sz="5400" b="1" dirty="0" smtClean="0">
                <a:solidFill>
                  <a:srgbClr val="00B0F0"/>
                </a:solidFill>
              </a:rPr>
              <a:t/>
            </a:r>
            <a:br>
              <a:rPr lang="ru-RU" sz="5400" b="1" dirty="0" smtClean="0">
                <a:solidFill>
                  <a:srgbClr val="00B0F0"/>
                </a:solidFill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подготовила: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группы 315Н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Ачкасова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ШараафутдиноваР.Ш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771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9127E8-2A3B-4A42-A8F0-30C20BB7B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0"/>
            <a:ext cx="9404723" cy="125963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Упражнения для укрепления передней брюшной стенки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BC4E37B-A1D4-4A61-8DC4-E784CD0ED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68150"/>
            <a:ext cx="5666326" cy="508985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</a:schemeClr>
                </a:solidFill>
              </a:rPr>
              <a:t>Близорукий человек часто сутулится. Ему приходиться регулярно наклоняться вперед, чтобы рассмотреть предмет поближе или прочитать надпись, и это входит в привычку.  Предлагаемый комплекс упражнений предназначается для накачивания мышц брюшного пресса, что поможет избавиться от сутулости и остановить падение зрения.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EDCEDC-55A7-43C2-979A-514866294B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66326" y="1768150"/>
            <a:ext cx="6525674" cy="508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0958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AFEF81-DE46-4EA4-9193-348061535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0"/>
            <a:ext cx="9404723" cy="1343608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Упражнения для укрепления задней поверхности тела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800EEED-AEEB-41E3-8E43-FF0DAA434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11559"/>
            <a:ext cx="12191999" cy="5346441"/>
          </a:xfrm>
        </p:spPr>
        <p:txBody>
          <a:bodyPr>
            <a:normAutofit fontScale="70000" lnSpcReduction="20000"/>
          </a:bodyPr>
          <a:lstStyle/>
          <a:p>
            <a:r>
              <a:rPr lang="ru-RU" sz="2800" b="1" dirty="0"/>
              <a:t>Для устранения сутулости, свойственной многим близоруким людям, следует также делать упражнения на укрепление слабых мышц спины и шеи. Это предотвратит прогрессирование миопии. </a:t>
            </a:r>
          </a:p>
          <a:p>
            <a:r>
              <a:rPr lang="ru-RU" sz="2800" b="1" dirty="0"/>
              <a:t>	походить на носках, как вариант – со специальным мешочком с песком на голове;</a:t>
            </a:r>
          </a:p>
          <a:p>
            <a:r>
              <a:rPr lang="ru-RU" sz="2800" b="1" dirty="0"/>
              <a:t>  прогнуться назад из положения стоя, руки за спиной, пальцы сцепить;</a:t>
            </a:r>
          </a:p>
          <a:p>
            <a:r>
              <a:rPr lang="ru-RU" sz="2800" b="1" dirty="0"/>
              <a:t>  делать наклоны вперед с прямой спиной из положения стоя, руки на поясе;</a:t>
            </a:r>
          </a:p>
          <a:p>
            <a:r>
              <a:rPr lang="ru-RU" sz="2800" b="1" dirty="0"/>
              <a:t>  наклонять голову вперед и назад с небольшим сопротивлением из положения сидя, пальцы сцепить на затылке.</a:t>
            </a:r>
          </a:p>
          <a:p>
            <a:pPr marL="0" indent="0">
              <a:buNone/>
            </a:pPr>
            <a:r>
              <a:rPr lang="ru-RU" sz="2800" b="1" dirty="0"/>
              <a:t>     Из положения на спине:</a:t>
            </a:r>
          </a:p>
          <a:p>
            <a:r>
              <a:rPr lang="ru-RU" sz="2800" b="1" dirty="0"/>
              <a:t>  приподнимать тело в области таза, упираясь в пол или кушетку ступнями, локтями и   головой, согнув ноги в коленях;</a:t>
            </a:r>
          </a:p>
          <a:p>
            <a:r>
              <a:rPr lang="ru-RU" sz="2800" b="1" dirty="0"/>
              <a:t> податься вперед, приподнимая грудную клетку.</a:t>
            </a:r>
          </a:p>
          <a:p>
            <a:pPr marL="0" indent="0">
              <a:buNone/>
            </a:pPr>
            <a:r>
              <a:rPr lang="ru-RU" sz="2800" b="1" dirty="0"/>
              <a:t>      Из положения на животе:</a:t>
            </a:r>
          </a:p>
          <a:p>
            <a:r>
              <a:rPr lang="ru-RU" sz="2800" b="1" dirty="0"/>
              <a:t> прогнуться назад, приподняв плечи и голову, руки вытянуты вдоль тела;</a:t>
            </a:r>
          </a:p>
          <a:p>
            <a:r>
              <a:rPr lang="ru-RU" sz="2800" b="1" dirty="0"/>
              <a:t> прогнуться назад с приподнятой верхней частью туловища, одновременно отрывая от пола или кушетки выпрямленные ноги.</a:t>
            </a:r>
          </a:p>
          <a:p>
            <a:endParaRPr lang="ru-RU" sz="2800" b="1" dirty="0"/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724455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1389D03-A986-4A9D-AA8A-5B3A796FC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6026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802CD1E-AA28-41D7-88C7-679E315D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390262"/>
            <a:ext cx="7623109" cy="5467738"/>
          </a:xfrm>
        </p:spPr>
        <p:txBody>
          <a:bodyPr>
            <a:normAutofit/>
          </a:bodyPr>
          <a:lstStyle/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заключение следует отметить, что выраженный эффект от лечебной физкультуры наблюдается в комплексной терапии близорукости. 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Хорошие отзывы заслужила специальная зарядка для глаз по методике У.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Бейтса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Улучшить кровообращение в сосудах головного мозга и усилить приток кислорода к тканям глаза поможет массаж шеи, который можно проводить самостоятельно.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Принесут пользу занятия йогой, которая направлена на восстановление всех систем организма.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Остановить прогрессирование патологии рефракции глаза поможет правильный режим питания, отказ от вредных привычек и регулярный прием витаминов.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AC9723A-4BBE-4945-998F-838274E87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3111" y="1502228"/>
            <a:ext cx="4568888" cy="535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352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864710A-E6E3-4D0B-80F8-8C0ADA093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72229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СПАСИБО ЗА ВНИМАНИЕ !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C38F0DAB-531B-418D-A62F-28C0ED7410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24948"/>
            <a:ext cx="12192000" cy="553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8985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A13BABE-541A-4108-ADEB-7B14ABE49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3227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СОДЕРЖАНИЕ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C164BF1-896C-4C20-8385-E9A96D4B2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36914"/>
            <a:ext cx="12192000" cy="5486400"/>
          </a:xfrm>
        </p:spPr>
        <p:txBody>
          <a:bodyPr/>
          <a:lstStyle/>
          <a:p>
            <a:r>
              <a:rPr lang="ru-RU" sz="2400" b="1" dirty="0"/>
              <a:t>Понятие   Миопия</a:t>
            </a:r>
          </a:p>
          <a:p>
            <a:r>
              <a:rPr lang="ru-RU" sz="2400" b="1" dirty="0"/>
              <a:t> Что такое миопия высокой степени</a:t>
            </a:r>
            <a:r>
              <a:rPr lang="en-US" sz="2400" b="1" dirty="0"/>
              <a:t>?</a:t>
            </a:r>
            <a:endParaRPr lang="ru-RU" sz="2400" b="1" dirty="0"/>
          </a:p>
          <a:p>
            <a:r>
              <a:rPr lang="ru-RU" sz="2400" b="1" dirty="0"/>
              <a:t>Польза занятий спортом для улучшения зрения</a:t>
            </a:r>
          </a:p>
          <a:p>
            <a:r>
              <a:rPr lang="ru-RU" sz="2400" b="1" dirty="0"/>
              <a:t>Ограничения при миопии </a:t>
            </a:r>
          </a:p>
          <a:p>
            <a:r>
              <a:rPr lang="ru-RU" sz="2400" b="1" dirty="0"/>
              <a:t>Рекомендованные упражнения</a:t>
            </a:r>
          </a:p>
          <a:p>
            <a:r>
              <a:rPr lang="ru-RU" sz="2400" b="1" dirty="0"/>
              <a:t>Подготовка к тренировке</a:t>
            </a:r>
          </a:p>
          <a:p>
            <a:r>
              <a:rPr lang="ru-RU" sz="2400" b="1" dirty="0"/>
              <a:t>Упражнения с мячом</a:t>
            </a:r>
          </a:p>
          <a:p>
            <a:r>
              <a:rPr lang="ru-RU" sz="2400" b="1" dirty="0"/>
              <a:t>Упражнения для укрепления передней брюшной стенки</a:t>
            </a:r>
          </a:p>
          <a:p>
            <a:r>
              <a:rPr lang="ru-RU" sz="2400" b="1" dirty="0"/>
              <a:t>Упражнения для укрепления задней поверхности тела</a:t>
            </a:r>
          </a:p>
          <a:p>
            <a:r>
              <a:rPr lang="ru-RU" sz="2400" b="1" dirty="0"/>
              <a:t>Заключение</a:t>
            </a:r>
            <a:br>
              <a:rPr lang="ru-RU" sz="2400" b="1" dirty="0"/>
            </a:br>
            <a:endParaRPr lang="ru-RU" sz="2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6182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D01A8A-627A-4A7C-9CBC-3D7E5E766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Понятие   Миопия 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38F2D43-7C0D-4410-B3A2-68686DE668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99584" y="1520890"/>
            <a:ext cx="6192416" cy="5337110"/>
          </a:xfrm>
          <a:prstGeom prst="rect">
            <a:avLst/>
          </a:prstGeom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F2892552-EEA1-4AF8-937B-BE575BCED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20890"/>
            <a:ext cx="6096000" cy="533711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>
                    <a:lumMod val="95000"/>
                  </a:schemeClr>
                </a:solidFill>
              </a:rPr>
              <a:t>Миопия, часто известная под названием близорукость, вызывает нарушение зрения на отдаленной дистанции. Это очень распространенное заболевание, с которым большинство людей могут справиться с помощью очков или контактных линз.  населения. </a:t>
            </a:r>
          </a:p>
        </p:txBody>
      </p:sp>
    </p:spTree>
    <p:extLst>
      <p:ext uri="{BB962C8B-B14F-4D97-AF65-F5344CB8AC3E}">
        <p14:creationId xmlns:p14="http://schemas.microsoft.com/office/powerpoint/2010/main" xmlns="" val="940681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A90D3C-8D16-4BC8-83D9-8ABB500F1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Что такое миопия высокой степени</a:t>
            </a:r>
            <a:r>
              <a:rPr lang="en-US" b="1" dirty="0">
                <a:solidFill>
                  <a:srgbClr val="00B0F0"/>
                </a:solidFill>
              </a:rPr>
              <a:t>?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84D6AE0-0578-4922-9BC1-2309ED18D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52918"/>
            <a:ext cx="5047861" cy="4805082"/>
          </a:xfrm>
        </p:spPr>
        <p:txBody>
          <a:bodyPr>
            <a:normAutofit fontScale="70000" lnSpcReduction="20000"/>
          </a:bodyPr>
          <a:lstStyle/>
          <a:p>
            <a:r>
              <a:rPr lang="ru-RU" sz="3600" b="1" dirty="0">
                <a:solidFill>
                  <a:schemeClr val="tx1">
                    <a:lumMod val="95000"/>
                  </a:schemeClr>
                </a:solidFill>
              </a:rPr>
              <a:t>При миопии высокой степени  оптическая система глаза нарушена таким образом, что фокус световых лучей, входящих в глазное яблоко, находится перед сетчаткой. Из-за этого нарушается зрение вдаль, то есть чем дальше размещен объект, тем хуже его видно.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3C03E85-AB63-466B-ADA8-13B174824F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7861" y="2052918"/>
            <a:ext cx="7144139" cy="480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4811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D73175-B638-496D-8238-AB622FD08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Польза занятий спортом для улучшения зрения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D11BA77-E2B1-4E3C-A691-C78FC1B3E1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52919"/>
            <a:ext cx="12192000" cy="1296771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dirty="0">
                <a:solidFill>
                  <a:schemeClr val="tx1">
                    <a:lumMod val="95000"/>
                  </a:schemeClr>
                </a:solidFill>
              </a:rPr>
              <a:t>В процессе наблюдений за пациентами с различной степенью миопии выяснилось, что ряд физических упражнений позитивно влияет на работу мышц глаза, благоприятствует улучшению аккомодации и нормализует кровообращение в его тканях.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D346513-E76D-4B3C-A169-B4E4A9CBC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284377"/>
            <a:ext cx="12191999" cy="357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6476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1D8EDF-4C63-43EC-BA58-51067BE3C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Ограничения при миопии 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E6A418B-36AC-48BC-8D64-79277045F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53248"/>
            <a:ext cx="12192000" cy="5004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b="1" dirty="0"/>
              <a:t>В указанном случае запрещены:</a:t>
            </a:r>
          </a:p>
          <a:p>
            <a:r>
              <a:rPr lang="ru-RU" b="1" dirty="0"/>
              <a:t>•	действия, способные привести к повышению артериального давления: силовые упражнения, выполняемые с натугой, с задержкой дыхания;</a:t>
            </a:r>
          </a:p>
          <a:p>
            <a:r>
              <a:rPr lang="ru-RU" b="1" dirty="0"/>
              <a:t>•	все виды единоборств и некоторые спортивные игры, так как нанесение ударов, особенно по голове, или столкновение тел чревато серьезными осложнениями;</a:t>
            </a:r>
          </a:p>
          <a:p>
            <a:r>
              <a:rPr lang="ru-RU" b="1" dirty="0"/>
              <a:t>•	занятия, требующие концентрации внимания и длительной фокусировки зрения, например, стрельба;</a:t>
            </a:r>
          </a:p>
          <a:p>
            <a:r>
              <a:rPr lang="ru-RU" b="1" dirty="0"/>
              <a:t>•	упражнения, требующие натужного перехода из сидячего положения в лежачее и наоборот, а также предполагающие резкие повороты головы;</a:t>
            </a:r>
          </a:p>
          <a:p>
            <a:r>
              <a:rPr lang="ru-RU" b="1" dirty="0"/>
              <a:t>•	занятия спортивной гимнастикой и акробатикой: прыжки со скакалкой, через снаряд, с мостика, стойки на голове, кувырки, соскоки с высоты более полуметра, упражнения на гимнастической стенке.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21248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FA419E-E096-4183-B560-528139939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06915"/>
          </a:xfrm>
        </p:spPr>
        <p:txBody>
          <a:bodyPr/>
          <a:lstStyle/>
          <a:p>
            <a:r>
              <a:rPr lang="ru-RU" b="1" dirty="0">
                <a:solidFill>
                  <a:srgbClr val="00B0F0"/>
                </a:solidFill>
              </a:rPr>
              <a:t>Рекомендованные упражнения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B370ED8-6F43-44F8-92AB-CA7D7C75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520889"/>
            <a:ext cx="4441370" cy="5402425"/>
          </a:xfrm>
        </p:spPr>
        <p:txBody>
          <a:bodyPr>
            <a:normAutofit lnSpcReduction="10000"/>
          </a:bodyPr>
          <a:lstStyle/>
          <a:p>
            <a:r>
              <a:rPr lang="ru-RU" sz="3200" b="1" dirty="0">
                <a:solidFill>
                  <a:schemeClr val="tx1">
                    <a:lumMod val="95000"/>
                  </a:schemeClr>
                </a:solidFill>
              </a:rPr>
              <a:t>Всем близоруким пациентам рекомендуется систематически делать специальную зарядку для глаз, направленную на нормализацию работы его внутренних мышц.</a:t>
            </a:r>
            <a:endParaRPr lang="ru-RU" sz="3200" dirty="0">
              <a:solidFill>
                <a:schemeClr val="tx1">
                  <a:lumMod val="9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2424E83-F694-4885-9388-8E5B7C3AA0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54760" y="1632857"/>
            <a:ext cx="7937240" cy="522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0121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54F8814-B5BF-40E4-9D46-251F3290F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02858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Подготовка к тренировке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CA261EC-4C96-46D2-ABBD-6C10B22CA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55576"/>
            <a:ext cx="12192000" cy="5402424"/>
          </a:xfrm>
        </p:spPr>
        <p:txBody>
          <a:bodyPr>
            <a:normAutofit/>
          </a:bodyPr>
          <a:lstStyle/>
          <a:p>
            <a:pPr lvl="0" fontAlgn="base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проводить занятия на открытом воздухе или в основательно проветренном помещении;</a:t>
            </a:r>
            <a:endParaRPr lang="ru-RU" sz="2800" b="1" dirty="0">
              <a:solidFill>
                <a:schemeClr val="tx1">
                  <a:lumMod val="9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выполнять тренировку без очков;</a:t>
            </a:r>
            <a:endParaRPr lang="ru-RU" sz="2800" b="1" dirty="0">
              <a:solidFill>
                <a:schemeClr val="tx1">
                  <a:lumMod val="9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сделать разминку в виде ходьбы и специальной дыхательной гимнастики.</a:t>
            </a:r>
            <a:endParaRPr lang="ru-RU" sz="2800" b="1" dirty="0">
              <a:solidFill>
                <a:schemeClr val="tx1">
                  <a:lumMod val="9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жаркую погоду тренировку рекомендуется проводить в тени. Важно правильно дозировать нагрузку: повышать интенсивность и продолжительность движений постепенно, на протяжении двух-трех недель. </a:t>
            </a:r>
            <a:endParaRPr lang="ru-RU" sz="28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1353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BA0EA5A-752F-4164-831D-8925A747B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0"/>
            <a:ext cx="9404723" cy="989045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Упражнения с мячом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F919D2A-F61E-4B80-B04A-F3AC6F449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36914"/>
            <a:ext cx="6503437" cy="5421085"/>
          </a:xfrm>
        </p:spPr>
        <p:txBody>
          <a:bodyPr>
            <a:normAutofit lnSpcReduction="10000"/>
          </a:bodyPr>
          <a:lstStyle/>
          <a:p>
            <a:r>
              <a:rPr lang="ru-RU" sz="3200" b="1" dirty="0">
                <a:solidFill>
                  <a:schemeClr val="tx1">
                    <a:lumMod val="95000"/>
                  </a:schemeClr>
                </a:solidFill>
              </a:rPr>
              <a:t>Различные упражнения, выполняемые с мячом, укрепляют цилиарную мышцу глаза за счет сосредоточивания на движущемся предмете с дальнего и ближнего расстояния. Подобная тренировка может проходить следующим образом.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6824D69-F79B-48CD-8281-11666984D5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132" y="1436915"/>
            <a:ext cx="5781868" cy="542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74065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104</TotalTime>
  <Words>374</Words>
  <Application>Microsoft Office PowerPoint</Application>
  <PresentationFormat>Произвольный</PresentationFormat>
  <Paragraphs>56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Ион</vt:lpstr>
      <vt:lpstr>ЛЕЧЕБНАЯ ФИЗКУЛЬТУРА ПРИ МИОПИИ ВЫСОКОЙ СТЕПЕНИ Презентацию подготовила: Студентка группы 315Н Ачкасова Наталья Преподаватель: ШараафутдиноваР.Ш.</vt:lpstr>
      <vt:lpstr>СОДЕРЖАНИЕ</vt:lpstr>
      <vt:lpstr>Понятие   Миопия </vt:lpstr>
      <vt:lpstr>Что такое миопия высокой степени?</vt:lpstr>
      <vt:lpstr>Польза занятий спортом для улучшения зрения </vt:lpstr>
      <vt:lpstr>Ограничения при миопии </vt:lpstr>
      <vt:lpstr>Рекомендованные упражнения </vt:lpstr>
      <vt:lpstr>Подготовка к тренировке</vt:lpstr>
      <vt:lpstr>Упражнения с мячом </vt:lpstr>
      <vt:lpstr>Упражнения для укрепления передней брюшной стенки </vt:lpstr>
      <vt:lpstr>Упражнения для укрепления задней поверхности тела</vt:lpstr>
      <vt:lpstr>ЗАКЛЮЧЕНИЕ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ФИЗКУЛЬТУРА ПРИ МИОПИИ</dc:title>
  <dc:creator>UserPC</dc:creator>
  <cp:lastModifiedBy>Пользователь</cp:lastModifiedBy>
  <cp:revision>10</cp:revision>
  <dcterms:created xsi:type="dcterms:W3CDTF">2019-03-13T07:39:28Z</dcterms:created>
  <dcterms:modified xsi:type="dcterms:W3CDTF">2019-06-04T07:17:45Z</dcterms:modified>
</cp:coreProperties>
</file>