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516" y="-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F93224-1880-407B-802B-F732D1993C47}" type="datetimeFigureOut">
              <a:rPr lang="ru-RU" smtClean="0"/>
              <a:t>24.01.2011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FC1132-08B1-4882-A8B8-4BD88750922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9A497-6197-49A9-AA30-1A69235E23DC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E7855-CDC1-49D7-91BD-939F89153D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9A497-6197-49A9-AA30-1A69235E23DC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E7855-CDC1-49D7-91BD-939F89153D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9A497-6197-49A9-AA30-1A69235E23DC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E7855-CDC1-49D7-91BD-939F89153D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9A497-6197-49A9-AA30-1A69235E23DC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E7855-CDC1-49D7-91BD-939F89153D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9A497-6197-49A9-AA30-1A69235E23DC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E7855-CDC1-49D7-91BD-939F89153D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9A497-6197-49A9-AA30-1A69235E23DC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E7855-CDC1-49D7-91BD-939F89153D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9A497-6197-49A9-AA30-1A69235E23DC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E7855-CDC1-49D7-91BD-939F89153D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9A497-6197-49A9-AA30-1A69235E23DC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E7855-CDC1-49D7-91BD-939F89153D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9A497-6197-49A9-AA30-1A69235E23DC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E7855-CDC1-49D7-91BD-939F89153D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9A497-6197-49A9-AA30-1A69235E23DC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E7855-CDC1-49D7-91BD-939F89153D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9A497-6197-49A9-AA30-1A69235E23DC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ECE7855-CDC1-49D7-91BD-939F89153D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CF9A497-6197-49A9-AA30-1A69235E23DC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CE7855-CDC1-49D7-91BD-939F89153D8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yandpage?q=767352112&amp;p=11&amp;ag=ih&amp;rpt2=simage&amp;qs=text=%DA%C5%CD%CC%D1%CE%C9%CB%C1&amp;isize=&amp;ogo=5&amp;rpt=imag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72400" cy="1571636"/>
          </a:xfrm>
        </p:spPr>
        <p:txBody>
          <a:bodyPr/>
          <a:lstStyle/>
          <a:p>
            <a:r>
              <a:rPr lang="ru-RU" dirty="0" smtClean="0"/>
              <a:t>Тема исследования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571744"/>
            <a:ext cx="6400800" cy="3067056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Качественное  определение содержащихся в ягодах и плодах органических веществ: каротина и витамина С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исследования: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Определить и сравнить содержащиеся в свежих, вареных и консервированных ягодах и плодах органические вещества: каротин и витамин С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исследования: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Провести анкетирование среди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учащихся.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оставить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список ягод и плодов для нашего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исследования.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Определить содержащиеся в ягодах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плодах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органические вещества: каротин и витамин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Сравнить результаты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исследований.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143000"/>
          </a:xfrm>
        </p:spPr>
        <p:txBody>
          <a:bodyPr/>
          <a:lstStyle/>
          <a:p>
            <a:r>
              <a:rPr lang="ru-RU" dirty="0" smtClean="0"/>
              <a:t>Этапы исследования: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1"/>
            <a:ext cx="3571900" cy="2400304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Анкетирование на тему «Витамины: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от А до С»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3" descr="2300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3306" y="2143116"/>
            <a:ext cx="5143536" cy="39290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/>
          <a:lstStyle/>
          <a:p>
            <a:r>
              <a:rPr lang="ru-RU" dirty="0" smtClean="0"/>
              <a:t>2. Определение каротина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500175"/>
            <a:ext cx="3543296" cy="100013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 Каротины-пигменты желтого или оранжевого цвета</a:t>
            </a:r>
            <a:endParaRPr lang="ru-RU" dirty="0"/>
          </a:p>
        </p:txBody>
      </p:sp>
      <p:pic>
        <p:nvPicPr>
          <p:cNvPr id="2051" name="Picture 3" descr="C:\Documents and Settings\Admin\Рабочий стол\титаренко и.а\DSC032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2214554"/>
            <a:ext cx="3849686" cy="4262446"/>
          </a:xfrm>
          <a:prstGeom prst="rect">
            <a:avLst/>
          </a:prstGeom>
          <a:noFill/>
        </p:spPr>
      </p:pic>
      <p:pic>
        <p:nvPicPr>
          <p:cNvPr id="2052" name="Picture 4" descr="C:\Documents and Settings\Admin\Рабочий стол\титаренко и.а\DSC0328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8000" y="2714620"/>
            <a:ext cx="4135438" cy="3762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3. Определение содержания витамина С</a:t>
            </a:r>
            <a:endParaRPr lang="ru-RU" dirty="0"/>
          </a:p>
        </p:txBody>
      </p:sp>
      <p:pic>
        <p:nvPicPr>
          <p:cNvPr id="3075" name="Picture 3" descr="C:\Documents and Settings\Admin\Рабочий стол\титаренко и.а\DSC0329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3214686"/>
            <a:ext cx="3186106" cy="2928958"/>
          </a:xfrm>
          <a:prstGeom prst="rect">
            <a:avLst/>
          </a:prstGeom>
          <a:noFill/>
        </p:spPr>
      </p:pic>
      <p:pic>
        <p:nvPicPr>
          <p:cNvPr id="3074" name="Picture 2" descr="C:\Documents and Settings\Admin\Рабочий стол\титаренко и.а\DSC0328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2000240"/>
            <a:ext cx="4778380" cy="4476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исследования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Лидер по содержанию витамина С среди изученных является апельсин</a:t>
            </a:r>
          </a:p>
          <a:p>
            <a:r>
              <a:rPr lang="ru-RU" dirty="0" smtClean="0"/>
              <a:t>Меньше всего витамина С в банане, моркови и красной смородине</a:t>
            </a:r>
          </a:p>
          <a:p>
            <a:r>
              <a:rPr lang="ru-RU" dirty="0" smtClean="0"/>
              <a:t>Каротины обнаружились в моркови, банане и лимоне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/>
              <a:t>При варке овощей и фруктов количество содержащихся в них витаминов значительно снижается.</a:t>
            </a:r>
          </a:p>
          <a:p>
            <a:pPr lvl="0"/>
            <a:r>
              <a:rPr lang="ru-RU" dirty="0"/>
              <a:t>Ягоды и плоды , выращенные в нашей местности , содержат больше витаминов, чем импортные. </a:t>
            </a:r>
          </a:p>
          <a:p>
            <a:pPr lvl="0"/>
            <a:r>
              <a:rPr lang="ru-RU" dirty="0"/>
              <a:t>При термической обработке пищи теряется большая часть витаминов.</a:t>
            </a:r>
          </a:p>
          <a:p>
            <a:pPr lvl="0"/>
            <a:r>
              <a:rPr lang="ru-RU" dirty="0"/>
              <a:t>Овощи без кожуры содержат значительно меньше витаминов.</a:t>
            </a:r>
          </a:p>
          <a:p>
            <a:pPr lvl="0"/>
            <a:r>
              <a:rPr lang="ru-RU" dirty="0"/>
              <a:t>По итогам научно-исследовательской работы можно сказать, что цель, поставленная в начале работы, достигнута последовательным решением обозначенных задач.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внимание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13" descr="i?id=56985166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3937000" y="3736181"/>
            <a:ext cx="1270000" cy="787400"/>
          </a:xfrm>
          <a:prstGeom prst="rect">
            <a:avLst/>
          </a:prstGeom>
          <a:noFill/>
          <a:ln w="12700">
            <a:solidFill>
              <a:srgbClr val="339966"/>
            </a:solidFill>
            <a:miter lim="800000"/>
            <a:headEnd/>
            <a:tailEnd/>
          </a:ln>
        </p:spPr>
      </p:pic>
      <p:pic>
        <p:nvPicPr>
          <p:cNvPr id="5" name="Picture 6" descr="vitamine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1285860"/>
            <a:ext cx="7429552" cy="5311791"/>
          </a:xfrm>
          <a:prstGeom prst="rect">
            <a:avLst/>
          </a:prstGeom>
          <a:noFill/>
          <a:ln w="12700">
            <a:solidFill>
              <a:srgbClr val="8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112</TotalTime>
  <Words>209</Words>
  <Application>Microsoft Office PowerPoint</Application>
  <PresentationFormat>Экран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Тема исследования</vt:lpstr>
      <vt:lpstr>Цель исследования:</vt:lpstr>
      <vt:lpstr>Задачи исследования:</vt:lpstr>
      <vt:lpstr>Этапы исследования:</vt:lpstr>
      <vt:lpstr>2. Определение каротина</vt:lpstr>
      <vt:lpstr>3. Определение содержания витамина С</vt:lpstr>
      <vt:lpstr>Результаты исследования</vt:lpstr>
      <vt:lpstr>Выводы</vt:lpstr>
      <vt:lpstr>Спасибо за внимание</vt:lpstr>
    </vt:vector>
  </TitlesOfParts>
  <Company>Office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исследования</dc:title>
  <dc:creator>Admin</dc:creator>
  <cp:lastModifiedBy>Admin</cp:lastModifiedBy>
  <cp:revision>11</cp:revision>
  <dcterms:created xsi:type="dcterms:W3CDTF">2011-01-24T10:27:52Z</dcterms:created>
  <dcterms:modified xsi:type="dcterms:W3CDTF">2011-01-24T12:31:23Z</dcterms:modified>
</cp:coreProperties>
</file>