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57" r:id="rId4"/>
    <p:sldId id="277" r:id="rId5"/>
    <p:sldId id="258" r:id="rId6"/>
    <p:sldId id="285" r:id="rId7"/>
    <p:sldId id="259" r:id="rId8"/>
    <p:sldId id="286" r:id="rId9"/>
    <p:sldId id="282" r:id="rId10"/>
    <p:sldId id="283" r:id="rId11"/>
    <p:sldId id="284" r:id="rId12"/>
    <p:sldId id="281" r:id="rId13"/>
    <p:sldId id="278" r:id="rId14"/>
    <p:sldId id="279" r:id="rId15"/>
    <p:sldId id="274" r:id="rId16"/>
    <p:sldId id="28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0032" autoAdjust="0"/>
  </p:normalViewPr>
  <p:slideViewPr>
    <p:cSldViewPr snapToGrid="0">
      <p:cViewPr varScale="1">
        <p:scale>
          <a:sx n="69" d="100"/>
          <a:sy n="69" d="100"/>
        </p:scale>
        <p:origin x="6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7E44-49AC-47FD-9505-D7BADEA9CE69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1C26-48C3-4E2C-BE5E-41FBEEDD253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743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7E44-49AC-47FD-9505-D7BADEA9CE69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1C26-48C3-4E2C-BE5E-41FBEEDD2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54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7E44-49AC-47FD-9505-D7BADEA9CE69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1C26-48C3-4E2C-BE5E-41FBEEDD2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4642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7E44-49AC-47FD-9505-D7BADEA9CE69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1C26-48C3-4E2C-BE5E-41FBEEDD253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22791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7E44-49AC-47FD-9505-D7BADEA9CE69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1C26-48C3-4E2C-BE5E-41FBEEDD2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092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7E44-49AC-47FD-9505-D7BADEA9CE69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1C26-48C3-4E2C-BE5E-41FBEEDD253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8298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7E44-49AC-47FD-9505-D7BADEA9CE69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1C26-48C3-4E2C-BE5E-41FBEEDD2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5653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7E44-49AC-47FD-9505-D7BADEA9CE69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1C26-48C3-4E2C-BE5E-41FBEEDD2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8815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7E44-49AC-47FD-9505-D7BADEA9CE69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1C26-48C3-4E2C-BE5E-41FBEEDD2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480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7E44-49AC-47FD-9505-D7BADEA9CE69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1C26-48C3-4E2C-BE5E-41FBEEDD2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34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7E44-49AC-47FD-9505-D7BADEA9CE69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1C26-48C3-4E2C-BE5E-41FBEEDD2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727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7E44-49AC-47FD-9505-D7BADEA9CE69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1C26-48C3-4E2C-BE5E-41FBEEDD2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411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7E44-49AC-47FD-9505-D7BADEA9CE69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1C26-48C3-4E2C-BE5E-41FBEEDD2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85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7E44-49AC-47FD-9505-D7BADEA9CE69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1C26-48C3-4E2C-BE5E-41FBEEDD2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598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7E44-49AC-47FD-9505-D7BADEA9CE69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1C26-48C3-4E2C-BE5E-41FBEEDD2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496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7E44-49AC-47FD-9505-D7BADEA9CE69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1C26-48C3-4E2C-BE5E-41FBEEDD2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519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7E44-49AC-47FD-9505-D7BADEA9CE69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F1C26-48C3-4E2C-BE5E-41FBEEDD2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090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C5D7E44-49AC-47FD-9505-D7BADEA9CE69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8EF1C26-48C3-4E2C-BE5E-41FBEEDD2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1907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6015" y="175936"/>
            <a:ext cx="70924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конкурс «Человек. Вселенная. Космос»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90600" y="1091244"/>
            <a:ext cx="89681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профессионального мастерства 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«Методическая разработка мероприятия или занятия по патриотическому воспитанию в рамках реализации внеурочной деятельности» (заочное участие)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28090" y="2107169"/>
            <a:ext cx="76434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 «Лучшее мультимедийное сопровождение урока /занятия»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91808" y="5201624"/>
            <a:ext cx="65414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Конкурсные материалы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 высшей квалификационной категории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МДОУ «Детский сад №55»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Кульгускиной Галины Николаевны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45722" y="3516364"/>
            <a:ext cx="5117123" cy="132343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«МЕСТО ПРИЗЕМЛЕНИЯ ГАГАРИНА-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ГОРДОСТЬ НАШЕГО КРАЯ»</a:t>
            </a: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ÐÐ°ÑÑÐ¸Ð½ÐºÐ¸ Ð¿Ð¾ Ð·Ð°Ð¿ÑÐ¾ÑÑ Ð¼ÐµÑÑÐ¾ Ð¿ÑÐ¸Ð·ÐµÐ¼Ð»ÐµÐ½Ð¸Ñ Ð³Ð°Ð³Ð°ÑÐ¸Ð½Ð° ÑÐ¾ÑÐ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61951">
            <a:off x="575403" y="2823568"/>
            <a:ext cx="4833833" cy="3625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0329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Ð°ÑÑÐ¸Ð½ÐºÐ¸ Ð¿Ð¾ Ð·Ð°Ð¿ÑÐ¾ÑÑ Ð¼ÐµÑÑÐ¾ Ð¿ÑÐ¸Ð·ÐµÐ¼Ð»ÐµÐ½Ð¸Ñ Ð³Ð°Ð³Ð°ÑÐ¸Ð½Ð° ÑÐ¾ÑÐ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091" y="117230"/>
            <a:ext cx="11775893" cy="663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059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ÐÐ°ÑÑÐ¸Ð½ÐºÐ¸ Ð¿Ð¾ Ð·Ð°Ð¿ÑÐ¾ÑÑ Ð¼ÐµÑÑÐ¾ Ð¿ÑÐ¸Ð·ÐµÐ¼Ð»ÐµÐ½Ð¸Ñ Ð³Ð°Ð³Ð°ÑÐ¸Ð½Ð° ÑÐ¾ÑÐ¾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2709" y="246185"/>
            <a:ext cx="11162078" cy="644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814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43821">
            <a:off x="423439" y="989825"/>
            <a:ext cx="3735883" cy="52831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0268" y="1432852"/>
            <a:ext cx="4284617" cy="46250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690">
            <a:off x="8130344" y="857909"/>
            <a:ext cx="3598805" cy="509503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165565" y="11957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 наших воспитанников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месте приземления космонавта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00908" y="5627172"/>
            <a:ext cx="41614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Бахирева Ева, апрель 2019</a:t>
            </a:r>
          </a:p>
        </p:txBody>
      </p:sp>
    </p:spTree>
    <p:extLst>
      <p:ext uri="{BB962C8B-B14F-4D97-AF65-F5344CB8AC3E}">
        <p14:creationId xmlns:p14="http://schemas.microsoft.com/office/powerpoint/2010/main" val="26301644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115395">
            <a:off x="6901061" y="1308799"/>
            <a:ext cx="4799610" cy="48420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53733">
            <a:off x="357928" y="1489142"/>
            <a:ext cx="4708410" cy="441304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322320" y="10964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 наших воспитанников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месте приземления космонавта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52626" y="5948345"/>
            <a:ext cx="3460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Борисова Евгения, апрель 2019</a:t>
            </a:r>
          </a:p>
        </p:txBody>
      </p:sp>
    </p:spTree>
    <p:extLst>
      <p:ext uri="{BB962C8B-B14F-4D97-AF65-F5344CB8AC3E}">
        <p14:creationId xmlns:p14="http://schemas.microsoft.com/office/powerpoint/2010/main" val="506781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39376">
            <a:off x="569080" y="871785"/>
            <a:ext cx="4881830" cy="54865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74524">
            <a:off x="7597675" y="1189749"/>
            <a:ext cx="4114088" cy="498796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799805" y="11444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 наших воспитанников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месте приземления космонавта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21959" y="6234648"/>
            <a:ext cx="2986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Бахирева Ева, апрель 2019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1631" y="1348275"/>
            <a:ext cx="3624549" cy="4749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018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4903" y="1133958"/>
            <a:ext cx="4000236" cy="5335349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7835" y="1647093"/>
            <a:ext cx="2710189" cy="36147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60303">
            <a:off x="495767" y="1184157"/>
            <a:ext cx="3747986" cy="498608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24173" y="163341"/>
            <a:ext cx="81375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 наших воспитанников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месте приземления космонавта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446698" y="5402047"/>
            <a:ext cx="70924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Мурзалиев Даниил, апрель 2019</a:t>
            </a:r>
          </a:p>
        </p:txBody>
      </p:sp>
    </p:spTree>
    <p:extLst>
      <p:ext uri="{BB962C8B-B14F-4D97-AF65-F5344CB8AC3E}">
        <p14:creationId xmlns:p14="http://schemas.microsoft.com/office/powerpoint/2010/main" val="215014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24173" y="137215"/>
            <a:ext cx="81375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 наших воспитанников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месте приземления космонавта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446698" y="5402047"/>
            <a:ext cx="70924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Мурзалиев Даниил, апрель 2019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3635">
            <a:off x="8402504" y="1161400"/>
            <a:ext cx="3361622" cy="49544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64842">
            <a:off x="458624" y="1158957"/>
            <a:ext cx="3230959" cy="49469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1371" y="1034568"/>
            <a:ext cx="3213463" cy="436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61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1002" y="71566"/>
            <a:ext cx="6909288" cy="582603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93785" y="6027003"/>
            <a:ext cx="123912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апреля 1961года вблизи города Энгельса, Саратовской области, жители села Смеловка услышали взрыв в небе и увидели спускающиеся на землю два парашюта. Селяне тогда и не подозревали что стали свидетелями исторического события мирового масштаба.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12 апреля - всемирный день космонавтики.</a:t>
            </a:r>
          </a:p>
        </p:txBody>
      </p:sp>
    </p:spTree>
    <p:extLst>
      <p:ext uri="{BB962C8B-B14F-4D97-AF65-F5344CB8AC3E}">
        <p14:creationId xmlns:p14="http://schemas.microsoft.com/office/powerpoint/2010/main" val="3426387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7834" y="-1325563"/>
            <a:ext cx="10515600" cy="13255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5861538"/>
            <a:ext cx="1219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Пилотируемый Юрием Гагариным космический корабль «Восток» завершил первый в истории человечества полёт в космос, за что космонавт и был награждён званием Героя Советского Союза. Приземлился первый в мире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 Юрий Гагарин на Саратовской земле.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5170" y="117230"/>
            <a:ext cx="10121660" cy="5744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32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82061" y="5780782"/>
            <a:ext cx="1201615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1965 году на месте приземления был установлен обелиск в форме взлетающей ракеты высотой 27 метров. 1981 году на постаменте перед обелиском установили скульптурный памятник Ю. А. Гагарину. Со временем вокруг монумента была посажена аллея и создан архитектурный комплекс «Гагаринское поле» что позволило включить место приземления первого космонавта в туристские маршруты нашего края.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6432" y="31517"/>
            <a:ext cx="9612922" cy="5749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331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9127" y="6144197"/>
            <a:ext cx="120161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2011 году к 50-летию первого полета человека в космос на месте приземления был открыт мемориал 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«Галерея космонавтики».</a:t>
            </a:r>
          </a:p>
        </p:txBody>
      </p:sp>
      <p:pic>
        <p:nvPicPr>
          <p:cNvPr id="1026" name="Picture 2" descr="ÐÐ°ÑÑÐ¸Ð½ÐºÐ¸ Ð¿Ð¾ Ð·Ð°Ð¿ÑÐ¾ÑÑ Ð¼ÐµÑÑÐ¾ Ð¿ÑÐ¸Ð·ÐµÐ¼Ð»ÐµÐ½Ð¸Ñ Ð³Ð°Ð³Ð°ÑÐ¸Ð½Ð° ÑÐ¾ÑÐ¾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56709" y="-1"/>
            <a:ext cx="8064094" cy="6144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8715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41737" y="179575"/>
            <a:ext cx="371835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апреля 1961года на Земную орбиту вывели первый в мире космический спутник с человеком на борту. Это был Ю.А Гагарин. С тех пор этот день в России отмечают, как день космонавтики, а в мире-международный день полёта человека в космос. Облёт Земного шара занял 108 минут. По воле судьбы Ю.А Гагарин впервые поднялся в небо над Саратовской землёй и приземлился также на неё, ведь никто не мог предположить где ждать космонавта. Прошло уже более полувека и сегодня тысячи людей стягиваются к месту которое будто соединило земное и космическое начало. Это праздник каждого жителя земли.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63" y="0"/>
            <a:ext cx="57190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008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262" y="224857"/>
            <a:ext cx="11189369" cy="6434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208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7355" y="5422540"/>
            <a:ext cx="119446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год в этот в этот день в честь праздника в рамках проводятся многочисленные мероприятия, праздничные программы, игровые площадки, сувенирные лавки, мототрек, показ фильмов, образовательные программы. В этот день чествуют учёных, инженеров, конструкторов, лётчиков космонавтов всех кто имеет отношение к космосу. Дети с удовольствием принимают участия в различных мероприятиях, запускают модели ракет, посещают планетарии, музеи.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111" y="162683"/>
            <a:ext cx="6046566" cy="52598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7745" y="162683"/>
            <a:ext cx="4691929" cy="528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75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598" y="220173"/>
            <a:ext cx="9642717" cy="640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162705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188</TotalTime>
  <Words>467</Words>
  <Application>Microsoft Office PowerPoint</Application>
  <PresentationFormat>Широкоэкранный</PresentationFormat>
  <Paragraphs>35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Фирсунина Инна</cp:lastModifiedBy>
  <cp:revision>25</cp:revision>
  <dcterms:created xsi:type="dcterms:W3CDTF">2019-04-22T15:54:27Z</dcterms:created>
  <dcterms:modified xsi:type="dcterms:W3CDTF">2019-06-04T19:29:59Z</dcterms:modified>
</cp:coreProperties>
</file>