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6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65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3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642476-8209-4F95-939F-D533FFFDF4B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90ADD0-810F-4AB4-8AB7-1E8782F98BF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850" y="2228850"/>
            <a:ext cx="113560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Решение задач </a:t>
            </a:r>
          </a:p>
          <a:p>
            <a:r>
              <a:rPr lang="ru-RU" sz="6600" dirty="0" smtClean="0"/>
              <a:t>с помощью </a:t>
            </a:r>
          </a:p>
          <a:p>
            <a:r>
              <a:rPr lang="ru-RU" sz="6600" dirty="0" smtClean="0"/>
              <a:t>квадратных уравнений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0733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B2F882-68D2-48DB-8A07-60469F3DAEFE}"/>
              </a:ext>
            </a:extLst>
          </p:cNvPr>
          <p:cNvSpPr/>
          <p:nvPr/>
        </p:nvSpPr>
        <p:spPr>
          <a:xfrm>
            <a:off x="1143000" y="314236"/>
            <a:ext cx="100203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/>
              <a:t>Продолжить фразы:</a:t>
            </a:r>
          </a:p>
          <a:p>
            <a:endParaRPr lang="ru-RU" sz="6000" dirty="0"/>
          </a:p>
          <a:p>
            <a:r>
              <a:rPr lang="ru-RU" sz="6000" dirty="0"/>
              <a:t>«Сегодня на уроке я:      </a:t>
            </a:r>
          </a:p>
          <a:p>
            <a:r>
              <a:rPr lang="ru-RU" sz="6000" dirty="0"/>
              <a:t>-  повторил…</a:t>
            </a:r>
          </a:p>
          <a:p>
            <a:r>
              <a:rPr lang="ru-RU" sz="6000" dirty="0"/>
              <a:t>-  узнал…</a:t>
            </a:r>
          </a:p>
          <a:p>
            <a:r>
              <a:rPr lang="ru-RU" sz="6000" dirty="0"/>
              <a:t>-  научился…»</a:t>
            </a:r>
          </a:p>
        </p:txBody>
      </p:sp>
    </p:spTree>
    <p:extLst>
      <p:ext uri="{BB962C8B-B14F-4D97-AF65-F5344CB8AC3E}">
        <p14:creationId xmlns:p14="http://schemas.microsoft.com/office/powerpoint/2010/main" val="3175601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E3BA408-A028-47B4-B9B0-419AA3162D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5032" y="625641"/>
            <a:ext cx="8069179" cy="5101391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26703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886813A-1C99-46F5-9C90-501A0866D2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9412" y="545432"/>
            <a:ext cx="7652084" cy="5871410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2974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9B275EF-440E-43E1-A89A-140FC7B462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2759" y="561475"/>
            <a:ext cx="6302542" cy="5535810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515953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F562C54-7768-4F56-AB89-04926745E0D0}"/>
              </a:ext>
            </a:extLst>
          </p:cNvPr>
          <p:cNvSpPr txBox="1"/>
          <p:nvPr/>
        </p:nvSpPr>
        <p:spPr>
          <a:xfrm>
            <a:off x="3433011" y="1812758"/>
            <a:ext cx="6432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формулы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450" y="1238250"/>
            <a:ext cx="9544049" cy="4743450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718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B9BCAE9-B3BD-4079-A6A7-21B9382059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00" t="18231" r="20132" b="20453"/>
          <a:stretch/>
        </p:blipFill>
        <p:spPr>
          <a:xfrm>
            <a:off x="529389" y="447628"/>
            <a:ext cx="5168559" cy="2981372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E96DFE3-FB14-41CB-8238-DC0B89849A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315452"/>
            <a:ext cx="5766053" cy="3176337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2853AFF-C7CC-4BEC-BAB7-63784418098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5394" y="3875720"/>
            <a:ext cx="3256548" cy="2534652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D96618A-1821-4FE6-8B7F-8C0A21D0E9B1}"/>
              </a:ext>
            </a:extLst>
          </p:cNvPr>
          <p:cNvSpPr txBox="1"/>
          <p:nvPr/>
        </p:nvSpPr>
        <p:spPr>
          <a:xfrm>
            <a:off x="6553407" y="4668288"/>
            <a:ext cx="18045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744463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3050" y="1457532"/>
            <a:ext cx="9048749" cy="5059856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316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7602" r="8064" b="6199"/>
          <a:stretch/>
        </p:blipFill>
        <p:spPr bwMode="auto">
          <a:xfrm>
            <a:off x="190500" y="333375"/>
            <a:ext cx="11166828" cy="1552575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451" y="1885950"/>
            <a:ext cx="8724900" cy="3581400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854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1" y="457200"/>
            <a:ext cx="8686800" cy="4790431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7512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</TotalTime>
  <Words>26</Words>
  <Application>Microsoft Office PowerPoint</Application>
  <PresentationFormat>Произвольный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User</cp:lastModifiedBy>
  <cp:revision>11</cp:revision>
  <dcterms:created xsi:type="dcterms:W3CDTF">2018-02-11T19:27:52Z</dcterms:created>
  <dcterms:modified xsi:type="dcterms:W3CDTF">2019-06-04T16:54:05Z</dcterms:modified>
</cp:coreProperties>
</file>