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diagrams/drawing4.xml" ContentType="application/vnd.ms-office.drawingml.diagramDrawing+xml"/>
  <Default Extension="jpg" ContentType="image/jpeg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7" r:id="rId12"/>
    <p:sldId id="263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../slides/slide6.xml"/><Relationship Id="rId1" Type="http://schemas.openxmlformats.org/officeDocument/2006/relationships/image" Target="../media/image5.jpeg"/><Relationship Id="rId4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1.jpeg"/><Relationship Id="rId1" Type="http://schemas.openxmlformats.org/officeDocument/2006/relationships/image" Target="../media/image5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F5D259-E58B-4A4E-B413-F8C9CAA6F6E4}" type="doc">
      <dgm:prSet loTypeId="urn:microsoft.com/office/officeart/2005/8/layout/hList7#1" loCatId="list" qsTypeId="urn:microsoft.com/office/officeart/2005/8/quickstyle/simple1" qsCatId="simple" csTypeId="urn:microsoft.com/office/officeart/2005/8/colors/accent1_2" csCatId="accent1" phldr="1"/>
      <dgm:spPr/>
    </dgm:pt>
    <dgm:pt modelId="{521B671B-EB01-4AFC-AE4E-130A19F0C10E}">
      <dgm:prSet phldrT="[Текст]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4200000" scaled="0"/>
        </a:gradFill>
        <a:ln>
          <a:solidFill>
            <a:schemeClr val="accent1"/>
          </a:solidFill>
        </a:ln>
      </dgm:spPr>
      <dgm:t>
        <a:bodyPr/>
        <a:lstStyle/>
        <a:p>
          <a:r>
            <a:rPr lang="ru-RU" dirty="0" smtClean="0"/>
            <a:t>Вязьма</a:t>
          </a:r>
          <a:endParaRPr lang="ru-RU" dirty="0"/>
        </a:p>
      </dgm:t>
    </dgm:pt>
    <dgm:pt modelId="{7F996B9A-60D0-47F2-AF25-32ED4CCCFE8D}" type="parTrans" cxnId="{85E4F2E8-5E0E-44F9-81F7-42A315ED3035}">
      <dgm:prSet/>
      <dgm:spPr/>
      <dgm:t>
        <a:bodyPr/>
        <a:lstStyle/>
        <a:p>
          <a:endParaRPr lang="ru-RU"/>
        </a:p>
      </dgm:t>
    </dgm:pt>
    <dgm:pt modelId="{6DDC1AFA-C653-4496-B767-B43B93B75142}" type="sibTrans" cxnId="{85E4F2E8-5E0E-44F9-81F7-42A315ED3035}">
      <dgm:prSet/>
      <dgm:spPr/>
      <dgm:t>
        <a:bodyPr/>
        <a:lstStyle/>
        <a:p>
          <a:endParaRPr lang="ru-RU"/>
        </a:p>
      </dgm:t>
    </dgm:pt>
    <dgm:pt modelId="{1286DB88-E214-425F-9F27-8C25FA880323}">
      <dgm:prSet phldrT="[Текст]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4200000" scaled="0"/>
        </a:gradFill>
      </dgm:spPr>
      <dgm:t>
        <a:bodyPr/>
        <a:lstStyle/>
        <a:p>
          <a:r>
            <a:rPr lang="ru-RU" dirty="0" smtClean="0"/>
            <a:t>Воронеж</a:t>
          </a:r>
          <a:endParaRPr lang="ru-RU" dirty="0"/>
        </a:p>
      </dgm:t>
    </dgm:pt>
    <dgm:pt modelId="{3D7A2D37-C594-4D35-8552-1FB2E2D75D89}" type="parTrans" cxnId="{0DC9F29B-5997-4412-9310-6AFCEA7FB68B}">
      <dgm:prSet/>
      <dgm:spPr/>
      <dgm:t>
        <a:bodyPr/>
        <a:lstStyle/>
        <a:p>
          <a:endParaRPr lang="ru-RU"/>
        </a:p>
      </dgm:t>
    </dgm:pt>
    <dgm:pt modelId="{C9A7C5DF-C698-42EC-A4AE-B547BD4FC422}" type="sibTrans" cxnId="{0DC9F29B-5997-4412-9310-6AFCEA7FB68B}">
      <dgm:prSet/>
      <dgm:spPr/>
      <dgm:t>
        <a:bodyPr/>
        <a:lstStyle/>
        <a:p>
          <a:endParaRPr lang="ru-RU"/>
        </a:p>
      </dgm:t>
    </dgm:pt>
    <dgm:pt modelId="{628AF058-0AAB-4EC9-9B7A-E62B33B54D6F}">
      <dgm:prSet phldrT="[Текст]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4200000" scaled="0"/>
        </a:gradFill>
      </dgm:spPr>
      <dgm:t>
        <a:bodyPr/>
        <a:lstStyle/>
        <a:p>
          <a:r>
            <a:rPr lang="ru-RU" dirty="0" smtClean="0"/>
            <a:t>Гагарин</a:t>
          </a:r>
          <a:endParaRPr lang="ru-RU" dirty="0"/>
        </a:p>
      </dgm:t>
    </dgm:pt>
    <dgm:pt modelId="{3E0907DF-E549-4380-9C26-383C0CDF34E0}" type="parTrans" cxnId="{C6C62D4C-0366-4352-A899-61E6EDA99B7D}">
      <dgm:prSet/>
      <dgm:spPr/>
      <dgm:t>
        <a:bodyPr/>
        <a:lstStyle/>
        <a:p>
          <a:endParaRPr lang="ru-RU"/>
        </a:p>
      </dgm:t>
    </dgm:pt>
    <dgm:pt modelId="{3C10C552-1F73-4E89-AC39-77D59AAA4CAC}" type="sibTrans" cxnId="{C6C62D4C-0366-4352-A899-61E6EDA99B7D}">
      <dgm:prSet/>
      <dgm:spPr/>
      <dgm:t>
        <a:bodyPr/>
        <a:lstStyle/>
        <a:p>
          <a:endParaRPr lang="ru-RU"/>
        </a:p>
      </dgm:t>
    </dgm:pt>
    <dgm:pt modelId="{FEB1298A-A080-464B-B7ED-44FC3F30C92F}" type="pres">
      <dgm:prSet presAssocID="{B4F5D259-E58B-4A4E-B413-F8C9CAA6F6E4}" presName="Name0" presStyleCnt="0">
        <dgm:presLayoutVars>
          <dgm:dir/>
          <dgm:resizeHandles val="exact"/>
        </dgm:presLayoutVars>
      </dgm:prSet>
      <dgm:spPr/>
    </dgm:pt>
    <dgm:pt modelId="{D4BF79D7-0221-45FC-A25C-140EA3D5C166}" type="pres">
      <dgm:prSet presAssocID="{B4F5D259-E58B-4A4E-B413-F8C9CAA6F6E4}" presName="fgShape" presStyleLbl="fgShp" presStyleIdx="0" presStyleCnt="1" custFlipVert="0" custFlipHor="1" custScaleX="2716" custScaleY="6734" custLinFactY="-249426" custLinFactNeighborX="-407" custLinFactNeighborY="-300000"/>
      <dgm:spPr>
        <a:solidFill>
          <a:schemeClr val="accent3">
            <a:lumMod val="40000"/>
            <a:lumOff val="60000"/>
          </a:schemeClr>
        </a:solidFill>
      </dgm:spPr>
    </dgm:pt>
    <dgm:pt modelId="{B486E054-A60E-473D-9CAA-F6E6CD09BDEA}" type="pres">
      <dgm:prSet presAssocID="{B4F5D259-E58B-4A4E-B413-F8C9CAA6F6E4}" presName="linComp" presStyleCnt="0"/>
      <dgm:spPr/>
    </dgm:pt>
    <dgm:pt modelId="{ED0D46FA-4FDF-4199-B20C-A09A451DDB01}" type="pres">
      <dgm:prSet presAssocID="{521B671B-EB01-4AFC-AE4E-130A19F0C10E}" presName="compNode" presStyleCnt="0"/>
      <dgm:spPr/>
    </dgm:pt>
    <dgm:pt modelId="{B30FB004-8EC7-4E3B-8076-F65BC76487B5}" type="pres">
      <dgm:prSet presAssocID="{521B671B-EB01-4AFC-AE4E-130A19F0C10E}" presName="bkgdShape" presStyleLbl="node1" presStyleIdx="0" presStyleCnt="3"/>
      <dgm:spPr/>
      <dgm:t>
        <a:bodyPr/>
        <a:lstStyle/>
        <a:p>
          <a:endParaRPr lang="ru-RU"/>
        </a:p>
      </dgm:t>
    </dgm:pt>
    <dgm:pt modelId="{914D933A-DEBD-4C3A-91CD-204834178676}" type="pres">
      <dgm:prSet presAssocID="{521B671B-EB01-4AFC-AE4E-130A19F0C10E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0FC623-C39D-4932-AA60-B6CE5CAB3263}" type="pres">
      <dgm:prSet presAssocID="{521B671B-EB01-4AFC-AE4E-130A19F0C10E}" presName="invisiNode" presStyleLbl="node1" presStyleIdx="0" presStyleCnt="3"/>
      <dgm:spPr/>
    </dgm:pt>
    <dgm:pt modelId="{8F16E7FB-E79B-48A5-A718-65675F884E79}" type="pres">
      <dgm:prSet presAssocID="{521B671B-EB01-4AFC-AE4E-130A19F0C10E}" presName="imagNode" presStyleLbl="fgImgPlace1" presStyleIdx="0" presStyleCnt="3"/>
      <dgm:spPr>
        <a:gradFill rotWithShape="0">
          <a:gsLst>
            <a:gs pos="0">
              <a:schemeClr val="accent3">
                <a:lumMod val="20000"/>
                <a:lumOff val="80000"/>
              </a:schemeClr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4200000" scaled="0"/>
        </a:gradFill>
      </dgm:spPr>
    </dgm:pt>
    <dgm:pt modelId="{4B5DE111-FEE7-46AE-8E87-D52E731BD9E1}" type="pres">
      <dgm:prSet presAssocID="{6DDC1AFA-C653-4496-B767-B43B93B7514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537F685-1A8E-40E1-B0A0-7956B95F95FC}" type="pres">
      <dgm:prSet presAssocID="{1286DB88-E214-425F-9F27-8C25FA880323}" presName="compNode" presStyleCnt="0"/>
      <dgm:spPr/>
    </dgm:pt>
    <dgm:pt modelId="{B03C03BB-1399-4969-B08E-A4D0E9CB4571}" type="pres">
      <dgm:prSet presAssocID="{1286DB88-E214-425F-9F27-8C25FA880323}" presName="bkgdShape" presStyleLbl="node1" presStyleIdx="1" presStyleCnt="3"/>
      <dgm:spPr/>
      <dgm:t>
        <a:bodyPr/>
        <a:lstStyle/>
        <a:p>
          <a:endParaRPr lang="ru-RU"/>
        </a:p>
      </dgm:t>
    </dgm:pt>
    <dgm:pt modelId="{49E7BC2A-B0B8-407D-B473-6DBEF585EA19}" type="pres">
      <dgm:prSet presAssocID="{1286DB88-E214-425F-9F27-8C25FA880323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1FA081-8313-4C05-A388-6CA0E08D11D8}" type="pres">
      <dgm:prSet presAssocID="{1286DB88-E214-425F-9F27-8C25FA880323}" presName="invisiNode" presStyleLbl="node1" presStyleIdx="1" presStyleCnt="3"/>
      <dgm:spPr/>
    </dgm:pt>
    <dgm:pt modelId="{33CF5C12-FA8E-42AC-B7EB-A17026F80C3B}" type="pres">
      <dgm:prSet presAssocID="{1286DB88-E214-425F-9F27-8C25FA880323}" presName="imagNode" presStyleLbl="fgImgPlace1" presStyleIdx="1" presStyleCnt="3" custLinFactNeighborX="-2555" custLinFactNeighborY="-656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7DEDBF34-06C8-491D-830B-BC163536B343}" type="pres">
      <dgm:prSet presAssocID="{C9A7C5DF-C698-42EC-A4AE-B547BD4FC42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A5103D9-50A6-4185-AD3B-A37DBB9AF2D2}" type="pres">
      <dgm:prSet presAssocID="{628AF058-0AAB-4EC9-9B7A-E62B33B54D6F}" presName="compNode" presStyleCnt="0"/>
      <dgm:spPr/>
    </dgm:pt>
    <dgm:pt modelId="{E6C432D8-1524-4E24-B0EB-BFCCF7724B73}" type="pres">
      <dgm:prSet presAssocID="{628AF058-0AAB-4EC9-9B7A-E62B33B54D6F}" presName="bkgdShape" presStyleLbl="node1" presStyleIdx="2" presStyleCnt="3"/>
      <dgm:spPr/>
      <dgm:t>
        <a:bodyPr/>
        <a:lstStyle/>
        <a:p>
          <a:endParaRPr lang="ru-RU"/>
        </a:p>
      </dgm:t>
    </dgm:pt>
    <dgm:pt modelId="{1A536334-CA4C-478D-A097-B82C82FB446F}" type="pres">
      <dgm:prSet presAssocID="{628AF058-0AAB-4EC9-9B7A-E62B33B54D6F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B37B06-BDAD-4721-8622-72F87F133D50}" type="pres">
      <dgm:prSet presAssocID="{628AF058-0AAB-4EC9-9B7A-E62B33B54D6F}" presName="invisiNode" presStyleLbl="node1" presStyleIdx="2" presStyleCnt="3"/>
      <dgm:spPr/>
    </dgm:pt>
    <dgm:pt modelId="{88C43491-8F0A-4736-B30E-3C315BE80DD0}" type="pres">
      <dgm:prSet presAssocID="{628AF058-0AAB-4EC9-9B7A-E62B33B54D6F}" presName="imagNode" presStyleLbl="fgImgPlace1" presStyleIdx="2" presStyleCnt="3" custLinFactNeighborX="58" custLinFactNeighborY="-1787"/>
      <dgm:spPr>
        <a:gradFill rotWithShape="0">
          <a:gsLst>
            <a:gs pos="0">
              <a:schemeClr val="accent3">
                <a:lumMod val="20000"/>
                <a:lumOff val="80000"/>
              </a:schemeClr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4200000" scaled="0"/>
        </a:gradFill>
      </dgm:spPr>
    </dgm:pt>
  </dgm:ptLst>
  <dgm:cxnLst>
    <dgm:cxn modelId="{C6C62D4C-0366-4352-A899-61E6EDA99B7D}" srcId="{B4F5D259-E58B-4A4E-B413-F8C9CAA6F6E4}" destId="{628AF058-0AAB-4EC9-9B7A-E62B33B54D6F}" srcOrd="2" destOrd="0" parTransId="{3E0907DF-E549-4380-9C26-383C0CDF34E0}" sibTransId="{3C10C552-1F73-4E89-AC39-77D59AAA4CAC}"/>
    <dgm:cxn modelId="{0DC9F29B-5997-4412-9310-6AFCEA7FB68B}" srcId="{B4F5D259-E58B-4A4E-B413-F8C9CAA6F6E4}" destId="{1286DB88-E214-425F-9F27-8C25FA880323}" srcOrd="1" destOrd="0" parTransId="{3D7A2D37-C594-4D35-8552-1FB2E2D75D89}" sibTransId="{C9A7C5DF-C698-42EC-A4AE-B547BD4FC422}"/>
    <dgm:cxn modelId="{D26B5E86-7B6E-4744-8BF2-8878D1CBC283}" type="presOf" srcId="{521B671B-EB01-4AFC-AE4E-130A19F0C10E}" destId="{B30FB004-8EC7-4E3B-8076-F65BC76487B5}" srcOrd="0" destOrd="0" presId="urn:microsoft.com/office/officeart/2005/8/layout/hList7#1"/>
    <dgm:cxn modelId="{DD531043-8FA3-49D5-A3F8-685A432B58E4}" type="presOf" srcId="{628AF058-0AAB-4EC9-9B7A-E62B33B54D6F}" destId="{1A536334-CA4C-478D-A097-B82C82FB446F}" srcOrd="1" destOrd="0" presId="urn:microsoft.com/office/officeart/2005/8/layout/hList7#1"/>
    <dgm:cxn modelId="{BA6D26EF-1F85-45C5-851E-2EBB082F3873}" type="presOf" srcId="{6DDC1AFA-C653-4496-B767-B43B93B75142}" destId="{4B5DE111-FEE7-46AE-8E87-D52E731BD9E1}" srcOrd="0" destOrd="0" presId="urn:microsoft.com/office/officeart/2005/8/layout/hList7#1"/>
    <dgm:cxn modelId="{3CAE044D-2E26-40A4-B3BE-4A7C9D59FD16}" type="presOf" srcId="{521B671B-EB01-4AFC-AE4E-130A19F0C10E}" destId="{914D933A-DEBD-4C3A-91CD-204834178676}" srcOrd="1" destOrd="0" presId="urn:microsoft.com/office/officeart/2005/8/layout/hList7#1"/>
    <dgm:cxn modelId="{4C271170-C053-41AC-9A74-1AE4CADA0185}" type="presOf" srcId="{1286DB88-E214-425F-9F27-8C25FA880323}" destId="{B03C03BB-1399-4969-B08E-A4D0E9CB4571}" srcOrd="0" destOrd="0" presId="urn:microsoft.com/office/officeart/2005/8/layout/hList7#1"/>
    <dgm:cxn modelId="{85E4F2E8-5E0E-44F9-81F7-42A315ED3035}" srcId="{B4F5D259-E58B-4A4E-B413-F8C9CAA6F6E4}" destId="{521B671B-EB01-4AFC-AE4E-130A19F0C10E}" srcOrd="0" destOrd="0" parTransId="{7F996B9A-60D0-47F2-AF25-32ED4CCCFE8D}" sibTransId="{6DDC1AFA-C653-4496-B767-B43B93B75142}"/>
    <dgm:cxn modelId="{9F2BB662-EAFD-4102-AF39-B886D1BF5AF1}" type="presOf" srcId="{C9A7C5DF-C698-42EC-A4AE-B547BD4FC422}" destId="{7DEDBF34-06C8-491D-830B-BC163536B343}" srcOrd="0" destOrd="0" presId="urn:microsoft.com/office/officeart/2005/8/layout/hList7#1"/>
    <dgm:cxn modelId="{4A2237BC-BB57-474D-A792-089B54B3A464}" type="presOf" srcId="{628AF058-0AAB-4EC9-9B7A-E62B33B54D6F}" destId="{E6C432D8-1524-4E24-B0EB-BFCCF7724B73}" srcOrd="0" destOrd="0" presId="urn:microsoft.com/office/officeart/2005/8/layout/hList7#1"/>
    <dgm:cxn modelId="{C3E59E97-1D76-4CE3-8E54-ED160C605893}" type="presOf" srcId="{B4F5D259-E58B-4A4E-B413-F8C9CAA6F6E4}" destId="{FEB1298A-A080-464B-B7ED-44FC3F30C92F}" srcOrd="0" destOrd="0" presId="urn:microsoft.com/office/officeart/2005/8/layout/hList7#1"/>
    <dgm:cxn modelId="{C54F3097-0972-4C8F-A9B7-92EB217D2F5A}" type="presOf" srcId="{1286DB88-E214-425F-9F27-8C25FA880323}" destId="{49E7BC2A-B0B8-407D-B473-6DBEF585EA19}" srcOrd="1" destOrd="0" presId="urn:microsoft.com/office/officeart/2005/8/layout/hList7#1"/>
    <dgm:cxn modelId="{8D4C4F11-3072-41D0-89D5-A614447C915D}" type="presParOf" srcId="{FEB1298A-A080-464B-B7ED-44FC3F30C92F}" destId="{D4BF79D7-0221-45FC-A25C-140EA3D5C166}" srcOrd="0" destOrd="0" presId="urn:microsoft.com/office/officeart/2005/8/layout/hList7#1"/>
    <dgm:cxn modelId="{DC276392-B3D6-4DDB-BA48-925020A9CA49}" type="presParOf" srcId="{FEB1298A-A080-464B-B7ED-44FC3F30C92F}" destId="{B486E054-A60E-473D-9CAA-F6E6CD09BDEA}" srcOrd="1" destOrd="0" presId="urn:microsoft.com/office/officeart/2005/8/layout/hList7#1"/>
    <dgm:cxn modelId="{2644E6A0-246A-43D5-AB63-157E80754C28}" type="presParOf" srcId="{B486E054-A60E-473D-9CAA-F6E6CD09BDEA}" destId="{ED0D46FA-4FDF-4199-B20C-A09A451DDB01}" srcOrd="0" destOrd="0" presId="urn:microsoft.com/office/officeart/2005/8/layout/hList7#1"/>
    <dgm:cxn modelId="{511B3C30-D736-49D8-8251-F1337F8C5D99}" type="presParOf" srcId="{ED0D46FA-4FDF-4199-B20C-A09A451DDB01}" destId="{B30FB004-8EC7-4E3B-8076-F65BC76487B5}" srcOrd="0" destOrd="0" presId="urn:microsoft.com/office/officeart/2005/8/layout/hList7#1"/>
    <dgm:cxn modelId="{5794A692-56BE-4C58-AABD-56D0303F314F}" type="presParOf" srcId="{ED0D46FA-4FDF-4199-B20C-A09A451DDB01}" destId="{914D933A-DEBD-4C3A-91CD-204834178676}" srcOrd="1" destOrd="0" presId="urn:microsoft.com/office/officeart/2005/8/layout/hList7#1"/>
    <dgm:cxn modelId="{AAA267D2-D767-4D3C-AFC9-7E6D2ECE6741}" type="presParOf" srcId="{ED0D46FA-4FDF-4199-B20C-A09A451DDB01}" destId="{DB0FC623-C39D-4932-AA60-B6CE5CAB3263}" srcOrd="2" destOrd="0" presId="urn:microsoft.com/office/officeart/2005/8/layout/hList7#1"/>
    <dgm:cxn modelId="{447566A1-C66B-41E2-B18C-3E07A8273A96}" type="presParOf" srcId="{ED0D46FA-4FDF-4199-B20C-A09A451DDB01}" destId="{8F16E7FB-E79B-48A5-A718-65675F884E79}" srcOrd="3" destOrd="0" presId="urn:microsoft.com/office/officeart/2005/8/layout/hList7#1"/>
    <dgm:cxn modelId="{F2EAA51E-613A-4365-A0F0-69A76ECA8C10}" type="presParOf" srcId="{B486E054-A60E-473D-9CAA-F6E6CD09BDEA}" destId="{4B5DE111-FEE7-46AE-8E87-D52E731BD9E1}" srcOrd="1" destOrd="0" presId="urn:microsoft.com/office/officeart/2005/8/layout/hList7#1"/>
    <dgm:cxn modelId="{1D741963-14FC-409F-B454-054A5B78F376}" type="presParOf" srcId="{B486E054-A60E-473D-9CAA-F6E6CD09BDEA}" destId="{E537F685-1A8E-40E1-B0A0-7956B95F95FC}" srcOrd="2" destOrd="0" presId="urn:microsoft.com/office/officeart/2005/8/layout/hList7#1"/>
    <dgm:cxn modelId="{0C41CB0A-5CB3-46EB-BDC6-A9DCE05D86C6}" type="presParOf" srcId="{E537F685-1A8E-40E1-B0A0-7956B95F95FC}" destId="{B03C03BB-1399-4969-B08E-A4D0E9CB4571}" srcOrd="0" destOrd="0" presId="urn:microsoft.com/office/officeart/2005/8/layout/hList7#1"/>
    <dgm:cxn modelId="{3DC54971-8D0C-418F-832D-5C04579DFBD6}" type="presParOf" srcId="{E537F685-1A8E-40E1-B0A0-7956B95F95FC}" destId="{49E7BC2A-B0B8-407D-B473-6DBEF585EA19}" srcOrd="1" destOrd="0" presId="urn:microsoft.com/office/officeart/2005/8/layout/hList7#1"/>
    <dgm:cxn modelId="{35EC1338-6A23-48EC-B2D4-17DA4CE2E555}" type="presParOf" srcId="{E537F685-1A8E-40E1-B0A0-7956B95F95FC}" destId="{9A1FA081-8313-4C05-A388-6CA0E08D11D8}" srcOrd="2" destOrd="0" presId="urn:microsoft.com/office/officeart/2005/8/layout/hList7#1"/>
    <dgm:cxn modelId="{82F408A3-F2A1-4914-8EAE-D45EE30F0837}" type="presParOf" srcId="{E537F685-1A8E-40E1-B0A0-7956B95F95FC}" destId="{33CF5C12-FA8E-42AC-B7EB-A17026F80C3B}" srcOrd="3" destOrd="0" presId="urn:microsoft.com/office/officeart/2005/8/layout/hList7#1"/>
    <dgm:cxn modelId="{BD1A9B2D-D5B0-4B7F-BC14-5054F7C5C96E}" type="presParOf" srcId="{B486E054-A60E-473D-9CAA-F6E6CD09BDEA}" destId="{7DEDBF34-06C8-491D-830B-BC163536B343}" srcOrd="3" destOrd="0" presId="urn:microsoft.com/office/officeart/2005/8/layout/hList7#1"/>
    <dgm:cxn modelId="{118158FE-37C2-410B-8EC8-E26EF9C8713F}" type="presParOf" srcId="{B486E054-A60E-473D-9CAA-F6E6CD09BDEA}" destId="{0A5103D9-50A6-4185-AD3B-A37DBB9AF2D2}" srcOrd="4" destOrd="0" presId="urn:microsoft.com/office/officeart/2005/8/layout/hList7#1"/>
    <dgm:cxn modelId="{3B107C74-34B8-4C25-B8EB-D212E757A1A2}" type="presParOf" srcId="{0A5103D9-50A6-4185-AD3B-A37DBB9AF2D2}" destId="{E6C432D8-1524-4E24-B0EB-BFCCF7724B73}" srcOrd="0" destOrd="0" presId="urn:microsoft.com/office/officeart/2005/8/layout/hList7#1"/>
    <dgm:cxn modelId="{36835FF4-D445-4F11-95DD-0469935083E5}" type="presParOf" srcId="{0A5103D9-50A6-4185-AD3B-A37DBB9AF2D2}" destId="{1A536334-CA4C-478D-A097-B82C82FB446F}" srcOrd="1" destOrd="0" presId="urn:microsoft.com/office/officeart/2005/8/layout/hList7#1"/>
    <dgm:cxn modelId="{4E7130F4-8D77-409E-A0CF-1C3DC5375187}" type="presParOf" srcId="{0A5103D9-50A6-4185-AD3B-A37DBB9AF2D2}" destId="{F6B37B06-BDAD-4721-8622-72F87F133D50}" srcOrd="2" destOrd="0" presId="urn:microsoft.com/office/officeart/2005/8/layout/hList7#1"/>
    <dgm:cxn modelId="{50B8D238-D963-469C-B5F1-D12B4BA81030}" type="presParOf" srcId="{0A5103D9-50A6-4185-AD3B-A37DBB9AF2D2}" destId="{88C43491-8F0A-4736-B30E-3C315BE80DD0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F5D259-E58B-4A4E-B413-F8C9CAA6F6E4}" type="doc">
      <dgm:prSet loTypeId="urn:microsoft.com/office/officeart/2005/8/layout/hList7#2" loCatId="list" qsTypeId="urn:microsoft.com/office/officeart/2005/8/quickstyle/simple1" qsCatId="simple" csTypeId="urn:microsoft.com/office/officeart/2005/8/colors/accent1_2" csCatId="accent1" phldr="1"/>
      <dgm:spPr/>
    </dgm:pt>
    <dgm:pt modelId="{521B671B-EB01-4AFC-AE4E-130A19F0C10E}">
      <dgm:prSet phldrT="[Текст]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4200000" scaled="0"/>
        </a:gradFill>
        <a:ln>
          <a:solidFill>
            <a:schemeClr val="accent1"/>
          </a:solidFill>
        </a:ln>
      </dgm:spPr>
      <dgm:t>
        <a:bodyPr/>
        <a:lstStyle/>
        <a:p>
          <a:r>
            <a:rPr lang="ru-RU" dirty="0" smtClean="0"/>
            <a:t>Вязьма</a:t>
          </a:r>
          <a:endParaRPr lang="ru-RU" dirty="0"/>
        </a:p>
      </dgm:t>
    </dgm:pt>
    <dgm:pt modelId="{7F996B9A-60D0-47F2-AF25-32ED4CCCFE8D}" type="parTrans" cxnId="{85E4F2E8-5E0E-44F9-81F7-42A315ED3035}">
      <dgm:prSet/>
      <dgm:spPr/>
      <dgm:t>
        <a:bodyPr/>
        <a:lstStyle/>
        <a:p>
          <a:endParaRPr lang="ru-RU"/>
        </a:p>
      </dgm:t>
    </dgm:pt>
    <dgm:pt modelId="{6DDC1AFA-C653-4496-B767-B43B93B75142}" type="sibTrans" cxnId="{85E4F2E8-5E0E-44F9-81F7-42A315ED3035}">
      <dgm:prSet/>
      <dgm:spPr/>
      <dgm:t>
        <a:bodyPr/>
        <a:lstStyle/>
        <a:p>
          <a:endParaRPr lang="ru-RU"/>
        </a:p>
      </dgm:t>
    </dgm:pt>
    <dgm:pt modelId="{1286DB88-E214-425F-9F27-8C25FA880323}">
      <dgm:prSet phldrT="[Текст]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4200000" scaled="0"/>
        </a:gradFill>
      </dgm:spPr>
      <dgm:t>
        <a:bodyPr/>
        <a:lstStyle/>
        <a:p>
          <a:r>
            <a:rPr lang="ru-RU" dirty="0" smtClean="0"/>
            <a:t>Воронеж</a:t>
          </a:r>
          <a:endParaRPr lang="ru-RU" dirty="0"/>
        </a:p>
      </dgm:t>
    </dgm:pt>
    <dgm:pt modelId="{3D7A2D37-C594-4D35-8552-1FB2E2D75D89}" type="parTrans" cxnId="{0DC9F29B-5997-4412-9310-6AFCEA7FB68B}">
      <dgm:prSet/>
      <dgm:spPr/>
      <dgm:t>
        <a:bodyPr/>
        <a:lstStyle/>
        <a:p>
          <a:endParaRPr lang="ru-RU"/>
        </a:p>
      </dgm:t>
    </dgm:pt>
    <dgm:pt modelId="{C9A7C5DF-C698-42EC-A4AE-B547BD4FC422}" type="sibTrans" cxnId="{0DC9F29B-5997-4412-9310-6AFCEA7FB68B}">
      <dgm:prSet/>
      <dgm:spPr/>
      <dgm:t>
        <a:bodyPr/>
        <a:lstStyle/>
        <a:p>
          <a:endParaRPr lang="ru-RU"/>
        </a:p>
      </dgm:t>
    </dgm:pt>
    <dgm:pt modelId="{628AF058-0AAB-4EC9-9B7A-E62B33B54D6F}">
      <dgm:prSet phldrT="[Текст]"/>
      <dgm:spPr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4200000" scaled="0"/>
        </a:gradFill>
      </dgm:spPr>
      <dgm:t>
        <a:bodyPr/>
        <a:lstStyle/>
        <a:p>
          <a:r>
            <a:rPr lang="ru-RU" dirty="0" smtClean="0"/>
            <a:t>Гагарин</a:t>
          </a:r>
          <a:endParaRPr lang="ru-RU" dirty="0"/>
        </a:p>
      </dgm:t>
    </dgm:pt>
    <dgm:pt modelId="{3E0907DF-E549-4380-9C26-383C0CDF34E0}" type="parTrans" cxnId="{C6C62D4C-0366-4352-A899-61E6EDA99B7D}">
      <dgm:prSet/>
      <dgm:spPr/>
      <dgm:t>
        <a:bodyPr/>
        <a:lstStyle/>
        <a:p>
          <a:endParaRPr lang="ru-RU"/>
        </a:p>
      </dgm:t>
    </dgm:pt>
    <dgm:pt modelId="{3C10C552-1F73-4E89-AC39-77D59AAA4CAC}" type="sibTrans" cxnId="{C6C62D4C-0366-4352-A899-61E6EDA99B7D}">
      <dgm:prSet/>
      <dgm:spPr/>
      <dgm:t>
        <a:bodyPr/>
        <a:lstStyle/>
        <a:p>
          <a:endParaRPr lang="ru-RU"/>
        </a:p>
      </dgm:t>
    </dgm:pt>
    <dgm:pt modelId="{FEB1298A-A080-464B-B7ED-44FC3F30C92F}" type="pres">
      <dgm:prSet presAssocID="{B4F5D259-E58B-4A4E-B413-F8C9CAA6F6E4}" presName="Name0" presStyleCnt="0">
        <dgm:presLayoutVars>
          <dgm:dir/>
          <dgm:resizeHandles val="exact"/>
        </dgm:presLayoutVars>
      </dgm:prSet>
      <dgm:spPr/>
    </dgm:pt>
    <dgm:pt modelId="{D4BF79D7-0221-45FC-A25C-140EA3D5C166}" type="pres">
      <dgm:prSet presAssocID="{B4F5D259-E58B-4A4E-B413-F8C9CAA6F6E4}" presName="fgShape" presStyleLbl="fgShp" presStyleIdx="0" presStyleCnt="1" custFlipVert="0" custFlipHor="1" custScaleX="2716" custScaleY="6734" custLinFactY="-249426" custLinFactNeighborX="-407" custLinFactNeighborY="-300000"/>
      <dgm:spPr>
        <a:solidFill>
          <a:schemeClr val="accent3">
            <a:lumMod val="40000"/>
            <a:lumOff val="60000"/>
          </a:schemeClr>
        </a:solidFill>
      </dgm:spPr>
    </dgm:pt>
    <dgm:pt modelId="{B486E054-A60E-473D-9CAA-F6E6CD09BDEA}" type="pres">
      <dgm:prSet presAssocID="{B4F5D259-E58B-4A4E-B413-F8C9CAA6F6E4}" presName="linComp" presStyleCnt="0"/>
      <dgm:spPr/>
    </dgm:pt>
    <dgm:pt modelId="{ED0D46FA-4FDF-4199-B20C-A09A451DDB01}" type="pres">
      <dgm:prSet presAssocID="{521B671B-EB01-4AFC-AE4E-130A19F0C10E}" presName="compNode" presStyleCnt="0"/>
      <dgm:spPr/>
    </dgm:pt>
    <dgm:pt modelId="{B30FB004-8EC7-4E3B-8076-F65BC76487B5}" type="pres">
      <dgm:prSet presAssocID="{521B671B-EB01-4AFC-AE4E-130A19F0C10E}" presName="bkgdShape" presStyleLbl="node1" presStyleIdx="0" presStyleCnt="3"/>
      <dgm:spPr/>
      <dgm:t>
        <a:bodyPr/>
        <a:lstStyle/>
        <a:p>
          <a:endParaRPr lang="ru-RU"/>
        </a:p>
      </dgm:t>
    </dgm:pt>
    <dgm:pt modelId="{914D933A-DEBD-4C3A-91CD-204834178676}" type="pres">
      <dgm:prSet presAssocID="{521B671B-EB01-4AFC-AE4E-130A19F0C10E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0FC623-C39D-4932-AA60-B6CE5CAB3263}" type="pres">
      <dgm:prSet presAssocID="{521B671B-EB01-4AFC-AE4E-130A19F0C10E}" presName="invisiNode" presStyleLbl="node1" presStyleIdx="0" presStyleCnt="3"/>
      <dgm:spPr/>
    </dgm:pt>
    <dgm:pt modelId="{8F16E7FB-E79B-48A5-A718-65675F884E79}" type="pres">
      <dgm:prSet presAssocID="{521B671B-EB01-4AFC-AE4E-130A19F0C10E}" presName="imagNode" presStyleLbl="fgImgPlace1" presStyleIdx="0" presStyleCnt="3"/>
      <dgm:spPr>
        <a:gradFill rotWithShape="0">
          <a:gsLst>
            <a:gs pos="0">
              <a:schemeClr val="accent3">
                <a:lumMod val="20000"/>
                <a:lumOff val="80000"/>
              </a:schemeClr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4200000" scaled="0"/>
        </a:gradFill>
      </dgm:spPr>
    </dgm:pt>
    <dgm:pt modelId="{4B5DE111-FEE7-46AE-8E87-D52E731BD9E1}" type="pres">
      <dgm:prSet presAssocID="{6DDC1AFA-C653-4496-B767-B43B93B7514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E537F685-1A8E-40E1-B0A0-7956B95F95FC}" type="pres">
      <dgm:prSet presAssocID="{1286DB88-E214-425F-9F27-8C25FA880323}" presName="compNode" presStyleCnt="0"/>
      <dgm:spPr/>
    </dgm:pt>
    <dgm:pt modelId="{B03C03BB-1399-4969-B08E-A4D0E9CB4571}" type="pres">
      <dgm:prSet presAssocID="{1286DB88-E214-425F-9F27-8C25FA880323}" presName="bkgdShape" presStyleLbl="node1" presStyleIdx="1" presStyleCnt="3"/>
      <dgm:spPr/>
      <dgm:t>
        <a:bodyPr/>
        <a:lstStyle/>
        <a:p>
          <a:endParaRPr lang="ru-RU"/>
        </a:p>
      </dgm:t>
    </dgm:pt>
    <dgm:pt modelId="{49E7BC2A-B0B8-407D-B473-6DBEF585EA19}" type="pres">
      <dgm:prSet presAssocID="{1286DB88-E214-425F-9F27-8C25FA880323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1FA081-8313-4C05-A388-6CA0E08D11D8}" type="pres">
      <dgm:prSet presAssocID="{1286DB88-E214-425F-9F27-8C25FA880323}" presName="invisiNode" presStyleLbl="node1" presStyleIdx="1" presStyleCnt="3"/>
      <dgm:spPr/>
    </dgm:pt>
    <dgm:pt modelId="{33CF5C12-FA8E-42AC-B7EB-A17026F80C3B}" type="pres">
      <dgm:prSet presAssocID="{1286DB88-E214-425F-9F27-8C25FA880323}" presName="imagNode" presStyleLbl="fgImgPlace1" presStyleIdx="1" presStyleCnt="3" custLinFactNeighborX="-2555" custLinFactNeighborY="-6565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7DEDBF34-06C8-491D-830B-BC163536B343}" type="pres">
      <dgm:prSet presAssocID="{C9A7C5DF-C698-42EC-A4AE-B547BD4FC422}" presName="sibTrans" presStyleLbl="sibTrans2D1" presStyleIdx="0" presStyleCnt="0"/>
      <dgm:spPr/>
      <dgm:t>
        <a:bodyPr/>
        <a:lstStyle/>
        <a:p>
          <a:endParaRPr lang="ru-RU"/>
        </a:p>
      </dgm:t>
    </dgm:pt>
    <dgm:pt modelId="{0A5103D9-50A6-4185-AD3B-A37DBB9AF2D2}" type="pres">
      <dgm:prSet presAssocID="{628AF058-0AAB-4EC9-9B7A-E62B33B54D6F}" presName="compNode" presStyleCnt="0"/>
      <dgm:spPr/>
    </dgm:pt>
    <dgm:pt modelId="{E6C432D8-1524-4E24-B0EB-BFCCF7724B73}" type="pres">
      <dgm:prSet presAssocID="{628AF058-0AAB-4EC9-9B7A-E62B33B54D6F}" presName="bkgdShape" presStyleLbl="node1" presStyleIdx="2" presStyleCnt="3"/>
      <dgm:spPr/>
      <dgm:t>
        <a:bodyPr/>
        <a:lstStyle/>
        <a:p>
          <a:endParaRPr lang="ru-RU"/>
        </a:p>
      </dgm:t>
    </dgm:pt>
    <dgm:pt modelId="{1A536334-CA4C-478D-A097-B82C82FB446F}" type="pres">
      <dgm:prSet presAssocID="{628AF058-0AAB-4EC9-9B7A-E62B33B54D6F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B37B06-BDAD-4721-8622-72F87F133D50}" type="pres">
      <dgm:prSet presAssocID="{628AF058-0AAB-4EC9-9B7A-E62B33B54D6F}" presName="invisiNode" presStyleLbl="node1" presStyleIdx="2" presStyleCnt="3"/>
      <dgm:spPr/>
    </dgm:pt>
    <dgm:pt modelId="{88C43491-8F0A-4736-B30E-3C315BE80DD0}" type="pres">
      <dgm:prSet presAssocID="{628AF058-0AAB-4EC9-9B7A-E62B33B54D6F}" presName="imagNode" presStyleLbl="fgImgPlace1" presStyleIdx="2" presStyleCnt="3" custLinFactNeighborX="58" custLinFactNeighborY="-1787"/>
      <dgm:spPr>
        <a:gradFill rotWithShape="0">
          <a:gsLst>
            <a:gs pos="0">
              <a:schemeClr val="accent3">
                <a:lumMod val="20000"/>
                <a:lumOff val="80000"/>
              </a:schemeClr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4200000" scaled="0"/>
        </a:gradFill>
      </dgm:spPr>
    </dgm:pt>
  </dgm:ptLst>
  <dgm:cxnLst>
    <dgm:cxn modelId="{C6C62D4C-0366-4352-A899-61E6EDA99B7D}" srcId="{B4F5D259-E58B-4A4E-B413-F8C9CAA6F6E4}" destId="{628AF058-0AAB-4EC9-9B7A-E62B33B54D6F}" srcOrd="2" destOrd="0" parTransId="{3E0907DF-E549-4380-9C26-383C0CDF34E0}" sibTransId="{3C10C552-1F73-4E89-AC39-77D59AAA4CAC}"/>
    <dgm:cxn modelId="{19329555-E082-465D-BEC4-019F88BE3676}" type="presOf" srcId="{C9A7C5DF-C698-42EC-A4AE-B547BD4FC422}" destId="{7DEDBF34-06C8-491D-830B-BC163536B343}" srcOrd="0" destOrd="0" presId="urn:microsoft.com/office/officeart/2005/8/layout/hList7#2"/>
    <dgm:cxn modelId="{C80DD5DE-C4AE-4065-99BF-064ED0FBB9DB}" type="presOf" srcId="{521B671B-EB01-4AFC-AE4E-130A19F0C10E}" destId="{B30FB004-8EC7-4E3B-8076-F65BC76487B5}" srcOrd="0" destOrd="0" presId="urn:microsoft.com/office/officeart/2005/8/layout/hList7#2"/>
    <dgm:cxn modelId="{0DC9F29B-5997-4412-9310-6AFCEA7FB68B}" srcId="{B4F5D259-E58B-4A4E-B413-F8C9CAA6F6E4}" destId="{1286DB88-E214-425F-9F27-8C25FA880323}" srcOrd="1" destOrd="0" parTransId="{3D7A2D37-C594-4D35-8552-1FB2E2D75D89}" sibTransId="{C9A7C5DF-C698-42EC-A4AE-B547BD4FC422}"/>
    <dgm:cxn modelId="{F2905EE5-24B1-4F1E-A0CA-2BF6727C045D}" type="presOf" srcId="{628AF058-0AAB-4EC9-9B7A-E62B33B54D6F}" destId="{1A536334-CA4C-478D-A097-B82C82FB446F}" srcOrd="1" destOrd="0" presId="urn:microsoft.com/office/officeart/2005/8/layout/hList7#2"/>
    <dgm:cxn modelId="{BDDF82CD-42E0-4604-B1B9-E3EC6D0343F2}" type="presOf" srcId="{628AF058-0AAB-4EC9-9B7A-E62B33B54D6F}" destId="{E6C432D8-1524-4E24-B0EB-BFCCF7724B73}" srcOrd="0" destOrd="0" presId="urn:microsoft.com/office/officeart/2005/8/layout/hList7#2"/>
    <dgm:cxn modelId="{C7A90B75-519C-41D8-B4AF-53DAF77DD448}" type="presOf" srcId="{B4F5D259-E58B-4A4E-B413-F8C9CAA6F6E4}" destId="{FEB1298A-A080-464B-B7ED-44FC3F30C92F}" srcOrd="0" destOrd="0" presId="urn:microsoft.com/office/officeart/2005/8/layout/hList7#2"/>
    <dgm:cxn modelId="{049C2BF5-3FA9-4747-A212-C7D8EE6E824E}" type="presOf" srcId="{1286DB88-E214-425F-9F27-8C25FA880323}" destId="{B03C03BB-1399-4969-B08E-A4D0E9CB4571}" srcOrd="0" destOrd="0" presId="urn:microsoft.com/office/officeart/2005/8/layout/hList7#2"/>
    <dgm:cxn modelId="{85E4F2E8-5E0E-44F9-81F7-42A315ED3035}" srcId="{B4F5D259-E58B-4A4E-B413-F8C9CAA6F6E4}" destId="{521B671B-EB01-4AFC-AE4E-130A19F0C10E}" srcOrd="0" destOrd="0" parTransId="{7F996B9A-60D0-47F2-AF25-32ED4CCCFE8D}" sibTransId="{6DDC1AFA-C653-4496-B767-B43B93B75142}"/>
    <dgm:cxn modelId="{786BC19E-EB32-4F58-911B-62956A33D599}" type="presOf" srcId="{6DDC1AFA-C653-4496-B767-B43B93B75142}" destId="{4B5DE111-FEE7-46AE-8E87-D52E731BD9E1}" srcOrd="0" destOrd="0" presId="urn:microsoft.com/office/officeart/2005/8/layout/hList7#2"/>
    <dgm:cxn modelId="{A6827A06-2DB4-4ADB-B9CB-60A825AE3DE3}" type="presOf" srcId="{521B671B-EB01-4AFC-AE4E-130A19F0C10E}" destId="{914D933A-DEBD-4C3A-91CD-204834178676}" srcOrd="1" destOrd="0" presId="urn:microsoft.com/office/officeart/2005/8/layout/hList7#2"/>
    <dgm:cxn modelId="{B8DCE212-D257-4EB0-B3F1-3C8298F30BCB}" type="presOf" srcId="{1286DB88-E214-425F-9F27-8C25FA880323}" destId="{49E7BC2A-B0B8-407D-B473-6DBEF585EA19}" srcOrd="1" destOrd="0" presId="urn:microsoft.com/office/officeart/2005/8/layout/hList7#2"/>
    <dgm:cxn modelId="{58B5807E-5E8A-402F-92FC-25504A8C7654}" type="presParOf" srcId="{FEB1298A-A080-464B-B7ED-44FC3F30C92F}" destId="{D4BF79D7-0221-45FC-A25C-140EA3D5C166}" srcOrd="0" destOrd="0" presId="urn:microsoft.com/office/officeart/2005/8/layout/hList7#2"/>
    <dgm:cxn modelId="{A26872AA-8B5C-4F84-9603-1B6EF8344EC5}" type="presParOf" srcId="{FEB1298A-A080-464B-B7ED-44FC3F30C92F}" destId="{B486E054-A60E-473D-9CAA-F6E6CD09BDEA}" srcOrd="1" destOrd="0" presId="urn:microsoft.com/office/officeart/2005/8/layout/hList7#2"/>
    <dgm:cxn modelId="{AD3250A6-95E3-4C1E-A44A-B637CFCFE505}" type="presParOf" srcId="{B486E054-A60E-473D-9CAA-F6E6CD09BDEA}" destId="{ED0D46FA-4FDF-4199-B20C-A09A451DDB01}" srcOrd="0" destOrd="0" presId="urn:microsoft.com/office/officeart/2005/8/layout/hList7#2"/>
    <dgm:cxn modelId="{8FFA0DE3-AAF9-4647-975F-18775D2CAF5E}" type="presParOf" srcId="{ED0D46FA-4FDF-4199-B20C-A09A451DDB01}" destId="{B30FB004-8EC7-4E3B-8076-F65BC76487B5}" srcOrd="0" destOrd="0" presId="urn:microsoft.com/office/officeart/2005/8/layout/hList7#2"/>
    <dgm:cxn modelId="{AB75D63B-BBE0-44D2-BA05-D7C4A7D20AF5}" type="presParOf" srcId="{ED0D46FA-4FDF-4199-B20C-A09A451DDB01}" destId="{914D933A-DEBD-4C3A-91CD-204834178676}" srcOrd="1" destOrd="0" presId="urn:microsoft.com/office/officeart/2005/8/layout/hList7#2"/>
    <dgm:cxn modelId="{899C25BD-BA9B-4C89-97C4-D517784B0F25}" type="presParOf" srcId="{ED0D46FA-4FDF-4199-B20C-A09A451DDB01}" destId="{DB0FC623-C39D-4932-AA60-B6CE5CAB3263}" srcOrd="2" destOrd="0" presId="urn:microsoft.com/office/officeart/2005/8/layout/hList7#2"/>
    <dgm:cxn modelId="{9022A48F-54A3-47AE-9E0B-99BE6819079D}" type="presParOf" srcId="{ED0D46FA-4FDF-4199-B20C-A09A451DDB01}" destId="{8F16E7FB-E79B-48A5-A718-65675F884E79}" srcOrd="3" destOrd="0" presId="urn:microsoft.com/office/officeart/2005/8/layout/hList7#2"/>
    <dgm:cxn modelId="{1E4C2EEA-0318-4FA2-9276-B6B1E1F2D7AE}" type="presParOf" srcId="{B486E054-A60E-473D-9CAA-F6E6CD09BDEA}" destId="{4B5DE111-FEE7-46AE-8E87-D52E731BD9E1}" srcOrd="1" destOrd="0" presId="urn:microsoft.com/office/officeart/2005/8/layout/hList7#2"/>
    <dgm:cxn modelId="{A31AB6BE-7891-4767-B8C9-8BD25A4287E0}" type="presParOf" srcId="{B486E054-A60E-473D-9CAA-F6E6CD09BDEA}" destId="{E537F685-1A8E-40E1-B0A0-7956B95F95FC}" srcOrd="2" destOrd="0" presId="urn:microsoft.com/office/officeart/2005/8/layout/hList7#2"/>
    <dgm:cxn modelId="{28E5D41E-1D80-447E-9D57-C2F859D0352A}" type="presParOf" srcId="{E537F685-1A8E-40E1-B0A0-7956B95F95FC}" destId="{B03C03BB-1399-4969-B08E-A4D0E9CB4571}" srcOrd="0" destOrd="0" presId="urn:microsoft.com/office/officeart/2005/8/layout/hList7#2"/>
    <dgm:cxn modelId="{EA198078-4E0C-46B7-A80F-5DBAB03646EE}" type="presParOf" srcId="{E537F685-1A8E-40E1-B0A0-7956B95F95FC}" destId="{49E7BC2A-B0B8-407D-B473-6DBEF585EA19}" srcOrd="1" destOrd="0" presId="urn:microsoft.com/office/officeart/2005/8/layout/hList7#2"/>
    <dgm:cxn modelId="{FB488D8A-FF1D-4EDC-95E4-BF92856179B9}" type="presParOf" srcId="{E537F685-1A8E-40E1-B0A0-7956B95F95FC}" destId="{9A1FA081-8313-4C05-A388-6CA0E08D11D8}" srcOrd="2" destOrd="0" presId="urn:microsoft.com/office/officeart/2005/8/layout/hList7#2"/>
    <dgm:cxn modelId="{F47A3484-C058-4510-809E-15D67550C9DF}" type="presParOf" srcId="{E537F685-1A8E-40E1-B0A0-7956B95F95FC}" destId="{33CF5C12-FA8E-42AC-B7EB-A17026F80C3B}" srcOrd="3" destOrd="0" presId="urn:microsoft.com/office/officeart/2005/8/layout/hList7#2"/>
    <dgm:cxn modelId="{5B8767A1-CBD2-475D-9ADF-0FB1F17838F4}" type="presParOf" srcId="{B486E054-A60E-473D-9CAA-F6E6CD09BDEA}" destId="{7DEDBF34-06C8-491D-830B-BC163536B343}" srcOrd="3" destOrd="0" presId="urn:microsoft.com/office/officeart/2005/8/layout/hList7#2"/>
    <dgm:cxn modelId="{2CA724B2-CDDC-4D41-83E5-EEE348355E72}" type="presParOf" srcId="{B486E054-A60E-473D-9CAA-F6E6CD09BDEA}" destId="{0A5103D9-50A6-4185-AD3B-A37DBB9AF2D2}" srcOrd="4" destOrd="0" presId="urn:microsoft.com/office/officeart/2005/8/layout/hList7#2"/>
    <dgm:cxn modelId="{9C8FF2E2-0BE3-4839-AD3F-AF44CE35D442}" type="presParOf" srcId="{0A5103D9-50A6-4185-AD3B-A37DBB9AF2D2}" destId="{E6C432D8-1524-4E24-B0EB-BFCCF7724B73}" srcOrd="0" destOrd="0" presId="urn:microsoft.com/office/officeart/2005/8/layout/hList7#2"/>
    <dgm:cxn modelId="{5CE2C280-FBEA-43CD-B44B-83921ACE1551}" type="presParOf" srcId="{0A5103D9-50A6-4185-AD3B-A37DBB9AF2D2}" destId="{1A536334-CA4C-478D-A097-B82C82FB446F}" srcOrd="1" destOrd="0" presId="urn:microsoft.com/office/officeart/2005/8/layout/hList7#2"/>
    <dgm:cxn modelId="{935FA890-EED4-4BD2-B9A7-CF7D8345BBEF}" type="presParOf" srcId="{0A5103D9-50A6-4185-AD3B-A37DBB9AF2D2}" destId="{F6B37B06-BDAD-4721-8622-72F87F133D50}" srcOrd="2" destOrd="0" presId="urn:microsoft.com/office/officeart/2005/8/layout/hList7#2"/>
    <dgm:cxn modelId="{CD3E892E-FEB8-470B-84DC-EAC208B7BBD1}" type="presParOf" srcId="{0A5103D9-50A6-4185-AD3B-A37DBB9AF2D2}" destId="{88C43491-8F0A-4736-B30E-3C315BE80DD0}" srcOrd="3" destOrd="0" presId="urn:microsoft.com/office/officeart/2005/8/layout/hList7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699FF3-499C-44A7-9F66-57594CF0588B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6DE039-D2AF-44A1-B710-E4B43786D56E}">
      <dgm:prSet/>
      <dgm:spPr/>
      <dgm:t>
        <a:bodyPr/>
        <a:lstStyle/>
        <a:p>
          <a:endParaRPr lang="ru-RU"/>
        </a:p>
      </dgm:t>
    </dgm:pt>
    <dgm:pt modelId="{16A0F490-EA5E-4842-B89E-31D66FD86F3F}" type="parTrans" cxnId="{C8582788-FC4F-448D-B517-9542234361EC}">
      <dgm:prSet/>
      <dgm:spPr/>
      <dgm:t>
        <a:bodyPr/>
        <a:lstStyle/>
        <a:p>
          <a:endParaRPr lang="ru-RU"/>
        </a:p>
      </dgm:t>
    </dgm:pt>
    <dgm:pt modelId="{B9DFEC84-18D0-4D5C-93D2-4BA867E9BA1E}" type="sibTrans" cxnId="{C8582788-FC4F-448D-B517-9542234361EC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F33806A3-6CB4-45BB-A9EC-D77631082CC2}">
      <dgm:prSet phldrT="[Текст]" phldr="1"/>
      <dgm:spPr/>
      <dgm:t>
        <a:bodyPr/>
        <a:lstStyle/>
        <a:p>
          <a:endParaRPr lang="ru-RU"/>
        </a:p>
      </dgm:t>
    </dgm:pt>
    <dgm:pt modelId="{ABD69D08-1155-4A08-BEC2-E55E5CF5E4DF}" type="parTrans" cxnId="{F1CFBF74-7B66-4714-BE6C-0B8D1E757613}">
      <dgm:prSet/>
      <dgm:spPr/>
      <dgm:t>
        <a:bodyPr/>
        <a:lstStyle/>
        <a:p>
          <a:endParaRPr lang="ru-RU"/>
        </a:p>
      </dgm:t>
    </dgm:pt>
    <dgm:pt modelId="{3F58B7BB-6A67-480E-BBA0-84CA725FFB78}" type="sibTrans" cxnId="{F1CFBF74-7B66-4714-BE6C-0B8D1E757613}">
      <dgm:prSet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xmlns="" id="0" name="">
            <a:hlinkClick xmlns:r="http://schemas.openxmlformats.org/officeDocument/2006/relationships" r:id="rId2" action="ppaction://hlinksldjump"/>
          </dgm14:cNvPr>
        </a:ext>
      </dgm:extLst>
    </dgm:pt>
    <dgm:pt modelId="{15FF616D-8DE5-4AC5-B603-80D2EE091F2E}">
      <dgm:prSet phldrT="[Текст]" phldr="1"/>
      <dgm:spPr/>
      <dgm:t>
        <a:bodyPr/>
        <a:lstStyle/>
        <a:p>
          <a:endParaRPr lang="ru-RU"/>
        </a:p>
      </dgm:t>
    </dgm:pt>
    <dgm:pt modelId="{5BAF110E-99D7-4816-9813-3952E43A69F4}" type="parTrans" cxnId="{B697A05F-201C-45C2-93EE-4D13AF7F4009}">
      <dgm:prSet/>
      <dgm:spPr/>
      <dgm:t>
        <a:bodyPr/>
        <a:lstStyle/>
        <a:p>
          <a:endParaRPr lang="ru-RU"/>
        </a:p>
      </dgm:t>
    </dgm:pt>
    <dgm:pt modelId="{3231487C-2B5E-466D-84AE-9016CA0C924B}" type="sibTrans" cxnId="{B697A05F-201C-45C2-93EE-4D13AF7F4009}">
      <dgm:prSet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17000" r="-17000"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xmlns="" id="0" name="">
            <a:hlinkClick xmlns:r="http://schemas.openxmlformats.org/officeDocument/2006/relationships" r:id="rId2" action="ppaction://hlinksldjump"/>
          </dgm14:cNvPr>
        </a:ext>
      </dgm:extLst>
    </dgm:pt>
    <dgm:pt modelId="{7E5664FA-40DF-4100-81FE-E41ECC792000}">
      <dgm:prSet phldrT="[Текст]" phldr="1"/>
      <dgm:spPr/>
      <dgm:t>
        <a:bodyPr/>
        <a:lstStyle/>
        <a:p>
          <a:endParaRPr lang="ru-RU"/>
        </a:p>
      </dgm:t>
    </dgm:pt>
    <dgm:pt modelId="{3E62616A-4B7D-4781-97D6-78D0EFFD84F1}" type="parTrans" cxnId="{0A4B5408-C9BC-417D-B5E4-C83F952CC1E1}">
      <dgm:prSet/>
      <dgm:spPr/>
      <dgm:t>
        <a:bodyPr/>
        <a:lstStyle/>
        <a:p>
          <a:endParaRPr lang="ru-RU"/>
        </a:p>
      </dgm:t>
    </dgm:pt>
    <dgm:pt modelId="{02BCBA25-1FE5-48CD-9DC2-8BB173264239}" type="sibTrans" cxnId="{0A4B5408-C9BC-417D-B5E4-C83F952CC1E1}">
      <dgm:prSet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 l="-25000" r="-25000"/>
          </a:stretch>
        </a:blipFill>
      </dgm:spPr>
      <dgm:t>
        <a:bodyPr/>
        <a:lstStyle/>
        <a:p>
          <a:endParaRPr lang="ru-RU"/>
        </a:p>
      </dgm:t>
      <dgm:extLst>
        <a:ext uri="{E40237B7-FDA0-4F09-8148-C483321AD2D9}">
          <dgm14:cNvPr xmlns:dgm14="http://schemas.microsoft.com/office/drawing/2010/diagram" xmlns="" id="0" name="">
            <a:hlinkClick xmlns:r="http://schemas.openxmlformats.org/officeDocument/2006/relationships" r:id="rId2" action="ppaction://hlinksldjump"/>
          </dgm14:cNvPr>
        </a:ext>
      </dgm:extLst>
    </dgm:pt>
    <dgm:pt modelId="{510C9239-5004-43C6-94C7-E946BC98C18D}" type="pres">
      <dgm:prSet presAssocID="{13699FF3-499C-44A7-9F66-57594CF0588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EC68C7E-23D0-4380-B938-FB87F9415A17}" type="pres">
      <dgm:prSet presAssocID="{13699FF3-499C-44A7-9F66-57594CF0588B}" presName="Name1" presStyleCnt="0"/>
      <dgm:spPr/>
    </dgm:pt>
    <dgm:pt modelId="{6A300B2C-E07A-4399-8A50-991C36800970}" type="pres">
      <dgm:prSet presAssocID="{B9DFEC84-18D0-4D5C-93D2-4BA867E9BA1E}" presName="picture_1" presStyleCnt="0"/>
      <dgm:spPr/>
    </dgm:pt>
    <dgm:pt modelId="{82C32B87-55E3-46A1-ABC6-7298FA9BC968}" type="pres">
      <dgm:prSet presAssocID="{B9DFEC84-18D0-4D5C-93D2-4BA867E9BA1E}" presName="pictureRepeatNode" presStyleLbl="alignImgPlace1" presStyleIdx="0" presStyleCnt="4" custScaleX="83499" custScaleY="79001" custLinFactNeighborX="-13944" custLinFactNeighborY="-801"/>
      <dgm:spPr/>
      <dgm:t>
        <a:bodyPr/>
        <a:lstStyle/>
        <a:p>
          <a:endParaRPr lang="ru-RU"/>
        </a:p>
      </dgm:t>
    </dgm:pt>
    <dgm:pt modelId="{5FDD96A4-AE85-4397-BFBF-D0226163412E}" type="pres">
      <dgm:prSet presAssocID="{496DE039-D2AF-44A1-B710-E4B43786D56E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4D87D6-BB43-41BC-9D90-B3EF8B586317}" type="pres">
      <dgm:prSet presAssocID="{3F58B7BB-6A67-480E-BBA0-84CA725FFB78}" presName="picture_2" presStyleCnt="0"/>
      <dgm:spPr/>
    </dgm:pt>
    <dgm:pt modelId="{FD6882C5-8CD6-41B8-984D-95E32B9F7C3B}" type="pres">
      <dgm:prSet presAssocID="{3F58B7BB-6A67-480E-BBA0-84CA725FFB78}" presName="pictureRepeatNode" presStyleLbl="alignImgPlace1" presStyleIdx="1" presStyleCnt="4"/>
      <dgm:spPr/>
      <dgm:t>
        <a:bodyPr/>
        <a:lstStyle/>
        <a:p>
          <a:endParaRPr lang="ru-RU"/>
        </a:p>
      </dgm:t>
    </dgm:pt>
    <dgm:pt modelId="{1FA66FAB-ACEE-441D-A297-EFF64039D9D8}" type="pres">
      <dgm:prSet presAssocID="{F33806A3-6CB4-45BB-A9EC-D77631082CC2}" presName="line_2" presStyleLbl="parChTrans1D1" presStyleIdx="0" presStyleCnt="3"/>
      <dgm:spPr/>
    </dgm:pt>
    <dgm:pt modelId="{9B78CBF9-68E8-4B8A-87A1-F0746B8FC534}" type="pres">
      <dgm:prSet presAssocID="{F33806A3-6CB4-45BB-A9EC-D77631082CC2}" presName="textparent_2" presStyleLbl="node1" presStyleIdx="0" presStyleCnt="0"/>
      <dgm:spPr/>
    </dgm:pt>
    <dgm:pt modelId="{94C30FD0-78FC-46D1-8A87-5DF326FC407B}" type="pres">
      <dgm:prSet presAssocID="{F33806A3-6CB4-45BB-A9EC-D77631082CC2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CFB91C-805D-4235-96A9-FD071660C80B}" type="pres">
      <dgm:prSet presAssocID="{3231487C-2B5E-466D-84AE-9016CA0C924B}" presName="picture_3" presStyleCnt="0"/>
      <dgm:spPr/>
    </dgm:pt>
    <dgm:pt modelId="{79382325-98B9-45F6-9D8B-AAE5BC0C1766}" type="pres">
      <dgm:prSet presAssocID="{3231487C-2B5E-466D-84AE-9016CA0C924B}" presName="pictureRepeatNode" presStyleLbl="alignImgPlace1" presStyleIdx="2" presStyleCnt="4"/>
      <dgm:spPr/>
      <dgm:t>
        <a:bodyPr/>
        <a:lstStyle/>
        <a:p>
          <a:endParaRPr lang="ru-RU"/>
        </a:p>
      </dgm:t>
    </dgm:pt>
    <dgm:pt modelId="{BD5CED74-AC2D-49E7-A14D-F7D55963D40E}" type="pres">
      <dgm:prSet presAssocID="{15FF616D-8DE5-4AC5-B603-80D2EE091F2E}" presName="line_3" presStyleLbl="parChTrans1D1" presStyleIdx="1" presStyleCnt="3"/>
      <dgm:spPr/>
    </dgm:pt>
    <dgm:pt modelId="{2180D9FF-AC69-472A-83F0-D64DC3A14D65}" type="pres">
      <dgm:prSet presAssocID="{15FF616D-8DE5-4AC5-B603-80D2EE091F2E}" presName="textparent_3" presStyleLbl="node1" presStyleIdx="0" presStyleCnt="0"/>
      <dgm:spPr/>
    </dgm:pt>
    <dgm:pt modelId="{6502AE81-2334-466C-AD0F-844B9E10395A}" type="pres">
      <dgm:prSet presAssocID="{15FF616D-8DE5-4AC5-B603-80D2EE091F2E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59FFC4-7D5E-4253-B495-0326A585575E}" type="pres">
      <dgm:prSet presAssocID="{02BCBA25-1FE5-48CD-9DC2-8BB173264239}" presName="picture_4" presStyleCnt="0"/>
      <dgm:spPr/>
    </dgm:pt>
    <dgm:pt modelId="{59CE0C7D-E47A-4FD4-AF02-4E2D5B432FC7}" type="pres">
      <dgm:prSet presAssocID="{02BCBA25-1FE5-48CD-9DC2-8BB173264239}" presName="pictureRepeatNode" presStyleLbl="alignImgPlace1" presStyleIdx="3" presStyleCnt="4"/>
      <dgm:spPr/>
      <dgm:t>
        <a:bodyPr/>
        <a:lstStyle/>
        <a:p>
          <a:endParaRPr lang="ru-RU"/>
        </a:p>
      </dgm:t>
    </dgm:pt>
    <dgm:pt modelId="{466EE769-9B25-4C20-A291-5BBF5A4A1B20}" type="pres">
      <dgm:prSet presAssocID="{7E5664FA-40DF-4100-81FE-E41ECC792000}" presName="line_4" presStyleLbl="parChTrans1D1" presStyleIdx="2" presStyleCnt="3"/>
      <dgm:spPr/>
    </dgm:pt>
    <dgm:pt modelId="{A8CDCFFF-D576-4651-B31A-63D9A60B44FF}" type="pres">
      <dgm:prSet presAssocID="{7E5664FA-40DF-4100-81FE-E41ECC792000}" presName="textparent_4" presStyleLbl="node1" presStyleIdx="0" presStyleCnt="0"/>
      <dgm:spPr/>
    </dgm:pt>
    <dgm:pt modelId="{3835FE6C-C757-4575-A804-5EC26A531715}" type="pres">
      <dgm:prSet presAssocID="{7E5664FA-40DF-4100-81FE-E41ECC792000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C6CDCE-C20F-4CF0-858A-FAE5656B5B4E}" type="presOf" srcId="{15FF616D-8DE5-4AC5-B603-80D2EE091F2E}" destId="{6502AE81-2334-466C-AD0F-844B9E10395A}" srcOrd="0" destOrd="0" presId="urn:microsoft.com/office/officeart/2008/layout/CircularPictureCallout"/>
    <dgm:cxn modelId="{46C69EDB-ADA7-4E46-A9EB-D1162C84832C}" type="presOf" srcId="{3231487C-2B5E-466D-84AE-9016CA0C924B}" destId="{79382325-98B9-45F6-9D8B-AAE5BC0C1766}" srcOrd="0" destOrd="0" presId="urn:microsoft.com/office/officeart/2008/layout/CircularPictureCallout"/>
    <dgm:cxn modelId="{0EA4F3B9-B574-49FF-B94B-0CCEDA6B1F85}" type="presOf" srcId="{F33806A3-6CB4-45BB-A9EC-D77631082CC2}" destId="{94C30FD0-78FC-46D1-8A87-5DF326FC407B}" srcOrd="0" destOrd="0" presId="urn:microsoft.com/office/officeart/2008/layout/CircularPictureCallout"/>
    <dgm:cxn modelId="{F1CFBF74-7B66-4714-BE6C-0B8D1E757613}" srcId="{13699FF3-499C-44A7-9F66-57594CF0588B}" destId="{F33806A3-6CB4-45BB-A9EC-D77631082CC2}" srcOrd="1" destOrd="0" parTransId="{ABD69D08-1155-4A08-BEC2-E55E5CF5E4DF}" sibTransId="{3F58B7BB-6A67-480E-BBA0-84CA725FFB78}"/>
    <dgm:cxn modelId="{585A92CC-53F4-4303-9F5B-E056ADD68DE7}" type="presOf" srcId="{496DE039-D2AF-44A1-B710-E4B43786D56E}" destId="{5FDD96A4-AE85-4397-BFBF-D0226163412E}" srcOrd="0" destOrd="0" presId="urn:microsoft.com/office/officeart/2008/layout/CircularPictureCallout"/>
    <dgm:cxn modelId="{C8582788-FC4F-448D-B517-9542234361EC}" srcId="{13699FF3-499C-44A7-9F66-57594CF0588B}" destId="{496DE039-D2AF-44A1-B710-E4B43786D56E}" srcOrd="0" destOrd="0" parTransId="{16A0F490-EA5E-4842-B89E-31D66FD86F3F}" sibTransId="{B9DFEC84-18D0-4D5C-93D2-4BA867E9BA1E}"/>
    <dgm:cxn modelId="{0A4B5408-C9BC-417D-B5E4-C83F952CC1E1}" srcId="{13699FF3-499C-44A7-9F66-57594CF0588B}" destId="{7E5664FA-40DF-4100-81FE-E41ECC792000}" srcOrd="3" destOrd="0" parTransId="{3E62616A-4B7D-4781-97D6-78D0EFFD84F1}" sibTransId="{02BCBA25-1FE5-48CD-9DC2-8BB173264239}"/>
    <dgm:cxn modelId="{E1E3A880-7761-4F75-AE45-336482CC7073}" type="presOf" srcId="{7E5664FA-40DF-4100-81FE-E41ECC792000}" destId="{3835FE6C-C757-4575-A804-5EC26A531715}" srcOrd="0" destOrd="0" presId="urn:microsoft.com/office/officeart/2008/layout/CircularPictureCallout"/>
    <dgm:cxn modelId="{DE3B6751-80FE-4758-868C-3DD9C2A91E20}" type="presOf" srcId="{B9DFEC84-18D0-4D5C-93D2-4BA867E9BA1E}" destId="{82C32B87-55E3-46A1-ABC6-7298FA9BC968}" srcOrd="0" destOrd="0" presId="urn:microsoft.com/office/officeart/2008/layout/CircularPictureCallout"/>
    <dgm:cxn modelId="{B697A05F-201C-45C2-93EE-4D13AF7F4009}" srcId="{13699FF3-499C-44A7-9F66-57594CF0588B}" destId="{15FF616D-8DE5-4AC5-B603-80D2EE091F2E}" srcOrd="2" destOrd="0" parTransId="{5BAF110E-99D7-4816-9813-3952E43A69F4}" sibTransId="{3231487C-2B5E-466D-84AE-9016CA0C924B}"/>
    <dgm:cxn modelId="{C6BC8AD6-5271-4C48-A04C-9AAC5A95295E}" type="presOf" srcId="{13699FF3-499C-44A7-9F66-57594CF0588B}" destId="{510C9239-5004-43C6-94C7-E946BC98C18D}" srcOrd="0" destOrd="0" presId="urn:microsoft.com/office/officeart/2008/layout/CircularPictureCallout"/>
    <dgm:cxn modelId="{11F88CD1-27FA-49CA-AFD8-4AD86AD7313A}" type="presOf" srcId="{02BCBA25-1FE5-48CD-9DC2-8BB173264239}" destId="{59CE0C7D-E47A-4FD4-AF02-4E2D5B432FC7}" srcOrd="0" destOrd="0" presId="urn:microsoft.com/office/officeart/2008/layout/CircularPictureCallout"/>
    <dgm:cxn modelId="{4F3808E1-77C7-4219-BD23-A02CE9A5AE0A}" type="presOf" srcId="{3F58B7BB-6A67-480E-BBA0-84CA725FFB78}" destId="{FD6882C5-8CD6-41B8-984D-95E32B9F7C3B}" srcOrd="0" destOrd="0" presId="urn:microsoft.com/office/officeart/2008/layout/CircularPictureCallout"/>
    <dgm:cxn modelId="{41E53258-D2CB-4202-9942-C04044A9BF91}" type="presParOf" srcId="{510C9239-5004-43C6-94C7-E946BC98C18D}" destId="{3EC68C7E-23D0-4380-B938-FB87F9415A17}" srcOrd="0" destOrd="0" presId="urn:microsoft.com/office/officeart/2008/layout/CircularPictureCallout"/>
    <dgm:cxn modelId="{CE7E3153-1CC9-48B9-902C-FA056E574840}" type="presParOf" srcId="{3EC68C7E-23D0-4380-B938-FB87F9415A17}" destId="{6A300B2C-E07A-4399-8A50-991C36800970}" srcOrd="0" destOrd="0" presId="urn:microsoft.com/office/officeart/2008/layout/CircularPictureCallout"/>
    <dgm:cxn modelId="{6369B716-BCBE-4274-9BC7-7624D8CF9DFA}" type="presParOf" srcId="{6A300B2C-E07A-4399-8A50-991C36800970}" destId="{82C32B87-55E3-46A1-ABC6-7298FA9BC968}" srcOrd="0" destOrd="0" presId="urn:microsoft.com/office/officeart/2008/layout/CircularPictureCallout"/>
    <dgm:cxn modelId="{BFE3707A-FB30-4017-A2D3-70D37ABF9D69}" type="presParOf" srcId="{3EC68C7E-23D0-4380-B938-FB87F9415A17}" destId="{5FDD96A4-AE85-4397-BFBF-D0226163412E}" srcOrd="1" destOrd="0" presId="urn:microsoft.com/office/officeart/2008/layout/CircularPictureCallout"/>
    <dgm:cxn modelId="{23C7401E-763C-4A6A-B7A2-B1123361F685}" type="presParOf" srcId="{3EC68C7E-23D0-4380-B938-FB87F9415A17}" destId="{584D87D6-BB43-41BC-9D90-B3EF8B586317}" srcOrd="2" destOrd="0" presId="urn:microsoft.com/office/officeart/2008/layout/CircularPictureCallout"/>
    <dgm:cxn modelId="{CE4AC479-17AD-4E45-A1B1-33D21EAF7729}" type="presParOf" srcId="{584D87D6-BB43-41BC-9D90-B3EF8B586317}" destId="{FD6882C5-8CD6-41B8-984D-95E32B9F7C3B}" srcOrd="0" destOrd="0" presId="urn:microsoft.com/office/officeart/2008/layout/CircularPictureCallout"/>
    <dgm:cxn modelId="{021D9FD1-955D-402F-A619-A6A788C9B559}" type="presParOf" srcId="{3EC68C7E-23D0-4380-B938-FB87F9415A17}" destId="{1FA66FAB-ACEE-441D-A297-EFF64039D9D8}" srcOrd="3" destOrd="0" presId="urn:microsoft.com/office/officeart/2008/layout/CircularPictureCallout"/>
    <dgm:cxn modelId="{3215AE6F-C26D-480D-B562-D71BFE77A03E}" type="presParOf" srcId="{3EC68C7E-23D0-4380-B938-FB87F9415A17}" destId="{9B78CBF9-68E8-4B8A-87A1-F0746B8FC534}" srcOrd="4" destOrd="0" presId="urn:microsoft.com/office/officeart/2008/layout/CircularPictureCallout"/>
    <dgm:cxn modelId="{49EC3005-F37E-46CA-B1E2-60DB1F39336A}" type="presParOf" srcId="{9B78CBF9-68E8-4B8A-87A1-F0746B8FC534}" destId="{94C30FD0-78FC-46D1-8A87-5DF326FC407B}" srcOrd="0" destOrd="0" presId="urn:microsoft.com/office/officeart/2008/layout/CircularPictureCallout"/>
    <dgm:cxn modelId="{E244802E-DFFB-4961-A899-E15BD03691DA}" type="presParOf" srcId="{3EC68C7E-23D0-4380-B938-FB87F9415A17}" destId="{1BCFB91C-805D-4235-96A9-FD071660C80B}" srcOrd="5" destOrd="0" presId="urn:microsoft.com/office/officeart/2008/layout/CircularPictureCallout"/>
    <dgm:cxn modelId="{B903BE4C-3FE7-4CA8-82D5-1903F81ADEAB}" type="presParOf" srcId="{1BCFB91C-805D-4235-96A9-FD071660C80B}" destId="{79382325-98B9-45F6-9D8B-AAE5BC0C1766}" srcOrd="0" destOrd="0" presId="urn:microsoft.com/office/officeart/2008/layout/CircularPictureCallout"/>
    <dgm:cxn modelId="{F600F389-1AAA-4041-8805-D91175BA3493}" type="presParOf" srcId="{3EC68C7E-23D0-4380-B938-FB87F9415A17}" destId="{BD5CED74-AC2D-49E7-A14D-F7D55963D40E}" srcOrd="6" destOrd="0" presId="urn:microsoft.com/office/officeart/2008/layout/CircularPictureCallout"/>
    <dgm:cxn modelId="{CCD2B1C4-C687-4C12-AFFA-F7B12B66A02F}" type="presParOf" srcId="{3EC68C7E-23D0-4380-B938-FB87F9415A17}" destId="{2180D9FF-AC69-472A-83F0-D64DC3A14D65}" srcOrd="7" destOrd="0" presId="urn:microsoft.com/office/officeart/2008/layout/CircularPictureCallout"/>
    <dgm:cxn modelId="{FA5BA2CB-17C0-4002-9780-88E31A25F63B}" type="presParOf" srcId="{2180D9FF-AC69-472A-83F0-D64DC3A14D65}" destId="{6502AE81-2334-466C-AD0F-844B9E10395A}" srcOrd="0" destOrd="0" presId="urn:microsoft.com/office/officeart/2008/layout/CircularPictureCallout"/>
    <dgm:cxn modelId="{E6B7B856-FC85-44AC-AE51-D994FD7E27B3}" type="presParOf" srcId="{3EC68C7E-23D0-4380-B938-FB87F9415A17}" destId="{4E59FFC4-7D5E-4253-B495-0326A585575E}" srcOrd="8" destOrd="0" presId="urn:microsoft.com/office/officeart/2008/layout/CircularPictureCallout"/>
    <dgm:cxn modelId="{B0E651BC-3D16-4B59-87F3-1B493F512058}" type="presParOf" srcId="{4E59FFC4-7D5E-4253-B495-0326A585575E}" destId="{59CE0C7D-E47A-4FD4-AF02-4E2D5B432FC7}" srcOrd="0" destOrd="0" presId="urn:microsoft.com/office/officeart/2008/layout/CircularPictureCallout"/>
    <dgm:cxn modelId="{C2FE3BD6-8EDC-404B-86BC-658D693A1870}" type="presParOf" srcId="{3EC68C7E-23D0-4380-B938-FB87F9415A17}" destId="{466EE769-9B25-4C20-A291-5BBF5A4A1B20}" srcOrd="9" destOrd="0" presId="urn:microsoft.com/office/officeart/2008/layout/CircularPictureCallout"/>
    <dgm:cxn modelId="{D73ED2B5-EDDD-49A0-869C-3DD90E09ADB2}" type="presParOf" srcId="{3EC68C7E-23D0-4380-B938-FB87F9415A17}" destId="{A8CDCFFF-D576-4651-B31A-63D9A60B44FF}" srcOrd="10" destOrd="0" presId="urn:microsoft.com/office/officeart/2008/layout/CircularPictureCallout"/>
    <dgm:cxn modelId="{E7053F7C-5361-4E61-A252-663EC9890649}" type="presParOf" srcId="{A8CDCFFF-D576-4651-B31A-63D9A60B44FF}" destId="{3835FE6C-C757-4575-A804-5EC26A531715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699FF3-499C-44A7-9F66-57594CF0588B}" type="doc">
      <dgm:prSet loTypeId="urn:microsoft.com/office/officeart/2008/layout/CircularPictureCallout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6DE039-D2AF-44A1-B710-E4B43786D56E}">
      <dgm:prSet/>
      <dgm:spPr/>
      <dgm:t>
        <a:bodyPr/>
        <a:lstStyle/>
        <a:p>
          <a:endParaRPr lang="ru-RU"/>
        </a:p>
      </dgm:t>
    </dgm:pt>
    <dgm:pt modelId="{16A0F490-EA5E-4842-B89E-31D66FD86F3F}" type="parTrans" cxnId="{C8582788-FC4F-448D-B517-9542234361EC}">
      <dgm:prSet/>
      <dgm:spPr/>
      <dgm:t>
        <a:bodyPr/>
        <a:lstStyle/>
        <a:p>
          <a:endParaRPr lang="ru-RU"/>
        </a:p>
      </dgm:t>
    </dgm:pt>
    <dgm:pt modelId="{B9DFEC84-18D0-4D5C-93D2-4BA867E9BA1E}" type="sibTrans" cxnId="{C8582788-FC4F-448D-B517-9542234361EC}">
      <dgm:prSet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endParaRPr lang="ru-RU"/>
        </a:p>
      </dgm:t>
    </dgm:pt>
    <dgm:pt modelId="{F33806A3-6CB4-45BB-A9EC-D77631082CC2}">
      <dgm:prSet phldrT="[Текст]" phldr="1"/>
      <dgm:spPr/>
      <dgm:t>
        <a:bodyPr/>
        <a:lstStyle/>
        <a:p>
          <a:endParaRPr lang="ru-RU"/>
        </a:p>
      </dgm:t>
    </dgm:pt>
    <dgm:pt modelId="{ABD69D08-1155-4A08-BEC2-E55E5CF5E4DF}" type="parTrans" cxnId="{F1CFBF74-7B66-4714-BE6C-0B8D1E757613}">
      <dgm:prSet/>
      <dgm:spPr/>
      <dgm:t>
        <a:bodyPr/>
        <a:lstStyle/>
        <a:p>
          <a:endParaRPr lang="ru-RU"/>
        </a:p>
      </dgm:t>
    </dgm:pt>
    <dgm:pt modelId="{3F58B7BB-6A67-480E-BBA0-84CA725FFB78}" type="sibTrans" cxnId="{F1CFBF74-7B66-4714-BE6C-0B8D1E757613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 b="1" cap="none" spc="0">
            <a:ln w="18000">
              <a:solidFill>
                <a:schemeClr val="accent2">
                  <a:satMod val="140000"/>
                </a:schemeClr>
              </a:solidFill>
              <a:prstDash val="solid"/>
              <a:miter lim="800000"/>
            </a:ln>
            <a:noFill/>
            <a:effectLst>
              <a:outerShdw blurRad="25500" dist="23000" dir="7020000" algn="tl">
                <a:srgbClr val="000000">
                  <a:alpha val="50000"/>
                </a:srgbClr>
              </a:outerShdw>
            </a:effectLst>
          </a:endParaRPr>
        </a:p>
      </dgm:t>
    </dgm:pt>
    <dgm:pt modelId="{15FF616D-8DE5-4AC5-B603-80D2EE091F2E}">
      <dgm:prSet phldrT="[Текст]" phldr="1"/>
      <dgm:spPr/>
      <dgm:t>
        <a:bodyPr/>
        <a:lstStyle/>
        <a:p>
          <a:endParaRPr lang="ru-RU" dirty="0"/>
        </a:p>
      </dgm:t>
    </dgm:pt>
    <dgm:pt modelId="{5BAF110E-99D7-4816-9813-3952E43A69F4}" type="parTrans" cxnId="{B697A05F-201C-45C2-93EE-4D13AF7F4009}">
      <dgm:prSet/>
      <dgm:spPr/>
      <dgm:t>
        <a:bodyPr/>
        <a:lstStyle/>
        <a:p>
          <a:endParaRPr lang="ru-RU"/>
        </a:p>
      </dgm:t>
    </dgm:pt>
    <dgm:pt modelId="{3231487C-2B5E-466D-84AE-9016CA0C924B}" type="sibTrans" cxnId="{B697A05F-201C-45C2-93EE-4D13AF7F4009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7E5664FA-40DF-4100-81FE-E41ECC792000}">
      <dgm:prSet phldrT="[Текст]" phldr="1"/>
      <dgm:spPr/>
      <dgm:t>
        <a:bodyPr/>
        <a:lstStyle/>
        <a:p>
          <a:endParaRPr lang="ru-RU" dirty="0"/>
        </a:p>
      </dgm:t>
    </dgm:pt>
    <dgm:pt modelId="{3E62616A-4B7D-4781-97D6-78D0EFFD84F1}" type="parTrans" cxnId="{0A4B5408-C9BC-417D-B5E4-C83F952CC1E1}">
      <dgm:prSet/>
      <dgm:spPr/>
      <dgm:t>
        <a:bodyPr/>
        <a:lstStyle/>
        <a:p>
          <a:endParaRPr lang="ru-RU"/>
        </a:p>
      </dgm:t>
    </dgm:pt>
    <dgm:pt modelId="{02BCBA25-1FE5-48CD-9DC2-8BB173264239}" type="sibTrans" cxnId="{0A4B5408-C9BC-417D-B5E4-C83F952CC1E1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510C9239-5004-43C6-94C7-E946BC98C18D}" type="pres">
      <dgm:prSet presAssocID="{13699FF3-499C-44A7-9F66-57594CF0588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3EC68C7E-23D0-4380-B938-FB87F9415A17}" type="pres">
      <dgm:prSet presAssocID="{13699FF3-499C-44A7-9F66-57594CF0588B}" presName="Name1" presStyleCnt="0"/>
      <dgm:spPr/>
    </dgm:pt>
    <dgm:pt modelId="{6A300B2C-E07A-4399-8A50-991C36800970}" type="pres">
      <dgm:prSet presAssocID="{B9DFEC84-18D0-4D5C-93D2-4BA867E9BA1E}" presName="picture_1" presStyleCnt="0"/>
      <dgm:spPr/>
    </dgm:pt>
    <dgm:pt modelId="{82C32B87-55E3-46A1-ABC6-7298FA9BC968}" type="pres">
      <dgm:prSet presAssocID="{B9DFEC84-18D0-4D5C-93D2-4BA867E9BA1E}" presName="pictureRepeatNode" presStyleLbl="alignImgPlace1" presStyleIdx="0" presStyleCnt="4" custScaleX="83499" custScaleY="79001" custLinFactNeighborX="-13944" custLinFactNeighborY="-801"/>
      <dgm:spPr/>
      <dgm:t>
        <a:bodyPr/>
        <a:lstStyle/>
        <a:p>
          <a:endParaRPr lang="ru-RU"/>
        </a:p>
      </dgm:t>
    </dgm:pt>
    <dgm:pt modelId="{5FDD96A4-AE85-4397-BFBF-D0226163412E}" type="pres">
      <dgm:prSet presAssocID="{496DE039-D2AF-44A1-B710-E4B43786D56E}" presName="text_1" presStyleLbl="node1" presStyleIdx="0" presStyleCnt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4D87D6-BB43-41BC-9D90-B3EF8B586317}" type="pres">
      <dgm:prSet presAssocID="{3F58B7BB-6A67-480E-BBA0-84CA725FFB78}" presName="picture_2" presStyleCnt="0"/>
      <dgm:spPr/>
    </dgm:pt>
    <dgm:pt modelId="{FD6882C5-8CD6-41B8-984D-95E32B9F7C3B}" type="pres">
      <dgm:prSet presAssocID="{3F58B7BB-6A67-480E-BBA0-84CA725FFB78}" presName="pictureRepeatNode" presStyleLbl="alignImgPlace1" presStyleIdx="1" presStyleCnt="4" custLinFactNeighborX="1349" custLinFactNeighborY="-3505"/>
      <dgm:spPr/>
      <dgm:t>
        <a:bodyPr/>
        <a:lstStyle/>
        <a:p>
          <a:endParaRPr lang="ru-RU"/>
        </a:p>
      </dgm:t>
    </dgm:pt>
    <dgm:pt modelId="{1FA66FAB-ACEE-441D-A297-EFF64039D9D8}" type="pres">
      <dgm:prSet presAssocID="{F33806A3-6CB4-45BB-A9EC-D77631082CC2}" presName="line_2" presStyleLbl="parChTrans1D1" presStyleIdx="0" presStyleCnt="3"/>
      <dgm:spPr/>
    </dgm:pt>
    <dgm:pt modelId="{9B78CBF9-68E8-4B8A-87A1-F0746B8FC534}" type="pres">
      <dgm:prSet presAssocID="{F33806A3-6CB4-45BB-A9EC-D77631082CC2}" presName="textparent_2" presStyleLbl="node1" presStyleIdx="0" presStyleCnt="0"/>
      <dgm:spPr/>
    </dgm:pt>
    <dgm:pt modelId="{94C30FD0-78FC-46D1-8A87-5DF326FC407B}" type="pres">
      <dgm:prSet presAssocID="{F33806A3-6CB4-45BB-A9EC-D77631082CC2}" presName="text_2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CFB91C-805D-4235-96A9-FD071660C80B}" type="pres">
      <dgm:prSet presAssocID="{3231487C-2B5E-466D-84AE-9016CA0C924B}" presName="picture_3" presStyleCnt="0"/>
      <dgm:spPr/>
    </dgm:pt>
    <dgm:pt modelId="{79382325-98B9-45F6-9D8B-AAE5BC0C1766}" type="pres">
      <dgm:prSet presAssocID="{3231487C-2B5E-466D-84AE-9016CA0C924B}" presName="pictureRepeatNode" presStyleLbl="alignImgPlace1" presStyleIdx="2" presStyleCnt="4"/>
      <dgm:spPr/>
      <dgm:t>
        <a:bodyPr/>
        <a:lstStyle/>
        <a:p>
          <a:endParaRPr lang="ru-RU"/>
        </a:p>
      </dgm:t>
    </dgm:pt>
    <dgm:pt modelId="{BD5CED74-AC2D-49E7-A14D-F7D55963D40E}" type="pres">
      <dgm:prSet presAssocID="{15FF616D-8DE5-4AC5-B603-80D2EE091F2E}" presName="line_3" presStyleLbl="parChTrans1D1" presStyleIdx="1" presStyleCnt="3"/>
      <dgm:spPr/>
    </dgm:pt>
    <dgm:pt modelId="{2180D9FF-AC69-472A-83F0-D64DC3A14D65}" type="pres">
      <dgm:prSet presAssocID="{15FF616D-8DE5-4AC5-B603-80D2EE091F2E}" presName="textparent_3" presStyleLbl="node1" presStyleIdx="0" presStyleCnt="0"/>
      <dgm:spPr/>
    </dgm:pt>
    <dgm:pt modelId="{6502AE81-2334-466C-AD0F-844B9E10395A}" type="pres">
      <dgm:prSet presAssocID="{15FF616D-8DE5-4AC5-B603-80D2EE091F2E}" presName="text_3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59FFC4-7D5E-4253-B495-0326A585575E}" type="pres">
      <dgm:prSet presAssocID="{02BCBA25-1FE5-48CD-9DC2-8BB173264239}" presName="picture_4" presStyleCnt="0"/>
      <dgm:spPr/>
    </dgm:pt>
    <dgm:pt modelId="{59CE0C7D-E47A-4FD4-AF02-4E2D5B432FC7}" type="pres">
      <dgm:prSet presAssocID="{02BCBA25-1FE5-48CD-9DC2-8BB173264239}" presName="pictureRepeatNode" presStyleLbl="alignImgPlace1" presStyleIdx="3" presStyleCnt="4" custLinFactNeighborX="1192" custLinFactNeighborY="-2715"/>
      <dgm:spPr/>
      <dgm:t>
        <a:bodyPr/>
        <a:lstStyle/>
        <a:p>
          <a:endParaRPr lang="ru-RU"/>
        </a:p>
      </dgm:t>
    </dgm:pt>
    <dgm:pt modelId="{466EE769-9B25-4C20-A291-5BBF5A4A1B20}" type="pres">
      <dgm:prSet presAssocID="{7E5664FA-40DF-4100-81FE-E41ECC792000}" presName="line_4" presStyleLbl="parChTrans1D1" presStyleIdx="2" presStyleCnt="3"/>
      <dgm:spPr/>
    </dgm:pt>
    <dgm:pt modelId="{A8CDCFFF-D576-4651-B31A-63D9A60B44FF}" type="pres">
      <dgm:prSet presAssocID="{7E5664FA-40DF-4100-81FE-E41ECC792000}" presName="textparent_4" presStyleLbl="node1" presStyleIdx="0" presStyleCnt="0"/>
      <dgm:spPr/>
    </dgm:pt>
    <dgm:pt modelId="{3835FE6C-C757-4575-A804-5EC26A531715}" type="pres">
      <dgm:prSet presAssocID="{7E5664FA-40DF-4100-81FE-E41ECC792000}" presName="text_4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3162A3-C48C-4B0D-8ACA-AD29BDD85787}" type="presOf" srcId="{3F58B7BB-6A67-480E-BBA0-84CA725FFB78}" destId="{FD6882C5-8CD6-41B8-984D-95E32B9F7C3B}" srcOrd="0" destOrd="0" presId="urn:microsoft.com/office/officeart/2008/layout/CircularPictureCallout"/>
    <dgm:cxn modelId="{3B21B4EC-2291-4606-844A-2A01B4134442}" type="presOf" srcId="{F33806A3-6CB4-45BB-A9EC-D77631082CC2}" destId="{94C30FD0-78FC-46D1-8A87-5DF326FC407B}" srcOrd="0" destOrd="0" presId="urn:microsoft.com/office/officeart/2008/layout/CircularPictureCallout"/>
    <dgm:cxn modelId="{8339AB13-3189-4DE2-B872-8092CB2EC5A8}" type="presOf" srcId="{496DE039-D2AF-44A1-B710-E4B43786D56E}" destId="{5FDD96A4-AE85-4397-BFBF-D0226163412E}" srcOrd="0" destOrd="0" presId="urn:microsoft.com/office/officeart/2008/layout/CircularPictureCallout"/>
    <dgm:cxn modelId="{F1CFBF74-7B66-4714-BE6C-0B8D1E757613}" srcId="{13699FF3-499C-44A7-9F66-57594CF0588B}" destId="{F33806A3-6CB4-45BB-A9EC-D77631082CC2}" srcOrd="1" destOrd="0" parTransId="{ABD69D08-1155-4A08-BEC2-E55E5CF5E4DF}" sibTransId="{3F58B7BB-6A67-480E-BBA0-84CA725FFB78}"/>
    <dgm:cxn modelId="{7E9D826D-039C-489B-9151-FC9E33107D4A}" type="presOf" srcId="{B9DFEC84-18D0-4D5C-93D2-4BA867E9BA1E}" destId="{82C32B87-55E3-46A1-ABC6-7298FA9BC968}" srcOrd="0" destOrd="0" presId="urn:microsoft.com/office/officeart/2008/layout/CircularPictureCallout"/>
    <dgm:cxn modelId="{C8582788-FC4F-448D-B517-9542234361EC}" srcId="{13699FF3-499C-44A7-9F66-57594CF0588B}" destId="{496DE039-D2AF-44A1-B710-E4B43786D56E}" srcOrd="0" destOrd="0" parTransId="{16A0F490-EA5E-4842-B89E-31D66FD86F3F}" sibTransId="{B9DFEC84-18D0-4D5C-93D2-4BA867E9BA1E}"/>
    <dgm:cxn modelId="{0A4B5408-C9BC-417D-B5E4-C83F952CC1E1}" srcId="{13699FF3-499C-44A7-9F66-57594CF0588B}" destId="{7E5664FA-40DF-4100-81FE-E41ECC792000}" srcOrd="3" destOrd="0" parTransId="{3E62616A-4B7D-4781-97D6-78D0EFFD84F1}" sibTransId="{02BCBA25-1FE5-48CD-9DC2-8BB173264239}"/>
    <dgm:cxn modelId="{DFA93630-FAC4-4976-BE0F-5D4D56B2F4C2}" type="presOf" srcId="{13699FF3-499C-44A7-9F66-57594CF0588B}" destId="{510C9239-5004-43C6-94C7-E946BC98C18D}" srcOrd="0" destOrd="0" presId="urn:microsoft.com/office/officeart/2008/layout/CircularPictureCallout"/>
    <dgm:cxn modelId="{FD396A51-05ED-4A9B-8386-744FA24C2549}" type="presOf" srcId="{15FF616D-8DE5-4AC5-B603-80D2EE091F2E}" destId="{6502AE81-2334-466C-AD0F-844B9E10395A}" srcOrd="0" destOrd="0" presId="urn:microsoft.com/office/officeart/2008/layout/CircularPictureCallout"/>
    <dgm:cxn modelId="{B697A05F-201C-45C2-93EE-4D13AF7F4009}" srcId="{13699FF3-499C-44A7-9F66-57594CF0588B}" destId="{15FF616D-8DE5-4AC5-B603-80D2EE091F2E}" srcOrd="2" destOrd="0" parTransId="{5BAF110E-99D7-4816-9813-3952E43A69F4}" sibTransId="{3231487C-2B5E-466D-84AE-9016CA0C924B}"/>
    <dgm:cxn modelId="{33785069-B226-44AD-B596-536C5EE76A6F}" type="presOf" srcId="{3231487C-2B5E-466D-84AE-9016CA0C924B}" destId="{79382325-98B9-45F6-9D8B-AAE5BC0C1766}" srcOrd="0" destOrd="0" presId="urn:microsoft.com/office/officeart/2008/layout/CircularPictureCallout"/>
    <dgm:cxn modelId="{0F18B651-E5F8-418D-A4BF-242397ABE13F}" type="presOf" srcId="{02BCBA25-1FE5-48CD-9DC2-8BB173264239}" destId="{59CE0C7D-E47A-4FD4-AF02-4E2D5B432FC7}" srcOrd="0" destOrd="0" presId="urn:microsoft.com/office/officeart/2008/layout/CircularPictureCallout"/>
    <dgm:cxn modelId="{D6F89BE7-7891-48F3-AB34-B208985D8EAF}" type="presOf" srcId="{7E5664FA-40DF-4100-81FE-E41ECC792000}" destId="{3835FE6C-C757-4575-A804-5EC26A531715}" srcOrd="0" destOrd="0" presId="urn:microsoft.com/office/officeart/2008/layout/CircularPictureCallout"/>
    <dgm:cxn modelId="{7012D3CC-7566-496E-A059-08EE731E1C73}" type="presParOf" srcId="{510C9239-5004-43C6-94C7-E946BC98C18D}" destId="{3EC68C7E-23D0-4380-B938-FB87F9415A17}" srcOrd="0" destOrd="0" presId="urn:microsoft.com/office/officeart/2008/layout/CircularPictureCallout"/>
    <dgm:cxn modelId="{07D18FFA-B8AC-4305-BF79-2ABDE2CE49DD}" type="presParOf" srcId="{3EC68C7E-23D0-4380-B938-FB87F9415A17}" destId="{6A300B2C-E07A-4399-8A50-991C36800970}" srcOrd="0" destOrd="0" presId="urn:microsoft.com/office/officeart/2008/layout/CircularPictureCallout"/>
    <dgm:cxn modelId="{D78846B5-7391-4B77-9AFD-B4BA7209D055}" type="presParOf" srcId="{6A300B2C-E07A-4399-8A50-991C36800970}" destId="{82C32B87-55E3-46A1-ABC6-7298FA9BC968}" srcOrd="0" destOrd="0" presId="urn:microsoft.com/office/officeart/2008/layout/CircularPictureCallout"/>
    <dgm:cxn modelId="{70AF0EC2-E09D-4310-A1DF-51E3D243B0D1}" type="presParOf" srcId="{3EC68C7E-23D0-4380-B938-FB87F9415A17}" destId="{5FDD96A4-AE85-4397-BFBF-D0226163412E}" srcOrd="1" destOrd="0" presId="urn:microsoft.com/office/officeart/2008/layout/CircularPictureCallout"/>
    <dgm:cxn modelId="{916AC5D6-60EA-448F-ABBD-BDB97FC873B3}" type="presParOf" srcId="{3EC68C7E-23D0-4380-B938-FB87F9415A17}" destId="{584D87D6-BB43-41BC-9D90-B3EF8B586317}" srcOrd="2" destOrd="0" presId="urn:microsoft.com/office/officeart/2008/layout/CircularPictureCallout"/>
    <dgm:cxn modelId="{A29228E1-7A7C-4C8F-95CE-5D5C16166790}" type="presParOf" srcId="{584D87D6-BB43-41BC-9D90-B3EF8B586317}" destId="{FD6882C5-8CD6-41B8-984D-95E32B9F7C3B}" srcOrd="0" destOrd="0" presId="urn:microsoft.com/office/officeart/2008/layout/CircularPictureCallout"/>
    <dgm:cxn modelId="{1AECD1FD-221A-460F-8D67-601B0E6F6CD8}" type="presParOf" srcId="{3EC68C7E-23D0-4380-B938-FB87F9415A17}" destId="{1FA66FAB-ACEE-441D-A297-EFF64039D9D8}" srcOrd="3" destOrd="0" presId="urn:microsoft.com/office/officeart/2008/layout/CircularPictureCallout"/>
    <dgm:cxn modelId="{94D3954E-BB69-4485-82B6-0E0363EBFD7B}" type="presParOf" srcId="{3EC68C7E-23D0-4380-B938-FB87F9415A17}" destId="{9B78CBF9-68E8-4B8A-87A1-F0746B8FC534}" srcOrd="4" destOrd="0" presId="urn:microsoft.com/office/officeart/2008/layout/CircularPictureCallout"/>
    <dgm:cxn modelId="{BDCAC548-ED9B-42F8-A8C8-89DE9201B257}" type="presParOf" srcId="{9B78CBF9-68E8-4B8A-87A1-F0746B8FC534}" destId="{94C30FD0-78FC-46D1-8A87-5DF326FC407B}" srcOrd="0" destOrd="0" presId="urn:microsoft.com/office/officeart/2008/layout/CircularPictureCallout"/>
    <dgm:cxn modelId="{013B33B7-7AAB-4223-B489-46DF3B36446E}" type="presParOf" srcId="{3EC68C7E-23D0-4380-B938-FB87F9415A17}" destId="{1BCFB91C-805D-4235-96A9-FD071660C80B}" srcOrd="5" destOrd="0" presId="urn:microsoft.com/office/officeart/2008/layout/CircularPictureCallout"/>
    <dgm:cxn modelId="{BC3C3E0C-50B8-46AA-A65A-BB3FE8E0E712}" type="presParOf" srcId="{1BCFB91C-805D-4235-96A9-FD071660C80B}" destId="{79382325-98B9-45F6-9D8B-AAE5BC0C1766}" srcOrd="0" destOrd="0" presId="urn:microsoft.com/office/officeart/2008/layout/CircularPictureCallout"/>
    <dgm:cxn modelId="{03B3B095-5623-40B6-8804-767C4E521220}" type="presParOf" srcId="{3EC68C7E-23D0-4380-B938-FB87F9415A17}" destId="{BD5CED74-AC2D-49E7-A14D-F7D55963D40E}" srcOrd="6" destOrd="0" presId="urn:microsoft.com/office/officeart/2008/layout/CircularPictureCallout"/>
    <dgm:cxn modelId="{442DA4C2-2CBC-407C-91D7-456129E7B3C4}" type="presParOf" srcId="{3EC68C7E-23D0-4380-B938-FB87F9415A17}" destId="{2180D9FF-AC69-472A-83F0-D64DC3A14D65}" srcOrd="7" destOrd="0" presId="urn:microsoft.com/office/officeart/2008/layout/CircularPictureCallout"/>
    <dgm:cxn modelId="{A3AFF13F-9CB2-4144-A362-5CC70A5DE03F}" type="presParOf" srcId="{2180D9FF-AC69-472A-83F0-D64DC3A14D65}" destId="{6502AE81-2334-466C-AD0F-844B9E10395A}" srcOrd="0" destOrd="0" presId="urn:microsoft.com/office/officeart/2008/layout/CircularPictureCallout"/>
    <dgm:cxn modelId="{050A043F-18B5-4C42-9EC7-5ED550F7C4E9}" type="presParOf" srcId="{3EC68C7E-23D0-4380-B938-FB87F9415A17}" destId="{4E59FFC4-7D5E-4253-B495-0326A585575E}" srcOrd="8" destOrd="0" presId="urn:microsoft.com/office/officeart/2008/layout/CircularPictureCallout"/>
    <dgm:cxn modelId="{C95421A5-D810-40FC-AA28-1B3DF6F5D352}" type="presParOf" srcId="{4E59FFC4-7D5E-4253-B495-0326A585575E}" destId="{59CE0C7D-E47A-4FD4-AF02-4E2D5B432FC7}" srcOrd="0" destOrd="0" presId="urn:microsoft.com/office/officeart/2008/layout/CircularPictureCallout"/>
    <dgm:cxn modelId="{BA8E7564-2A64-4DD5-983D-C01CF1BAB7BD}" type="presParOf" srcId="{3EC68C7E-23D0-4380-B938-FB87F9415A17}" destId="{466EE769-9B25-4C20-A291-5BBF5A4A1B20}" srcOrd="9" destOrd="0" presId="urn:microsoft.com/office/officeart/2008/layout/CircularPictureCallout"/>
    <dgm:cxn modelId="{8CFD3B41-8CEA-4A33-91FF-A676A51602A0}" type="presParOf" srcId="{3EC68C7E-23D0-4380-B938-FB87F9415A17}" destId="{A8CDCFFF-D576-4651-B31A-63D9A60B44FF}" srcOrd="10" destOrd="0" presId="urn:microsoft.com/office/officeart/2008/layout/CircularPictureCallout"/>
    <dgm:cxn modelId="{B06A4935-F3CD-4DFC-AB67-CB9E827829CC}" type="presParOf" srcId="{A8CDCFFF-D576-4651-B31A-63D9A60B44FF}" destId="{3835FE6C-C757-4575-A804-5EC26A531715}" srcOrd="0" destOrd="0" presId="urn:microsoft.com/office/officeart/2008/layout/CircularPictureCallou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0FB004-8EC7-4E3B-8076-F65BC76487B5}">
      <dsp:nvSpPr>
        <dsp:cNvPr id="0" name=""/>
        <dsp:cNvSpPr/>
      </dsp:nvSpPr>
      <dsp:spPr>
        <a:xfrm>
          <a:off x="1727" y="0"/>
          <a:ext cx="2688282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4200000" scaled="0"/>
        </a:gra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Вязьма</a:t>
          </a:r>
          <a:endParaRPr lang="ru-RU" sz="4200" kern="1200" dirty="0"/>
        </a:p>
      </dsp:txBody>
      <dsp:txXfrm>
        <a:off x="1727" y="1810385"/>
        <a:ext cx="2688282" cy="1810385"/>
      </dsp:txXfrm>
    </dsp:sp>
    <dsp:sp modelId="{8F16E7FB-E79B-48A5-A718-65675F884E79}">
      <dsp:nvSpPr>
        <dsp:cNvPr id="0" name=""/>
        <dsp:cNvSpPr/>
      </dsp:nvSpPr>
      <dsp:spPr>
        <a:xfrm>
          <a:off x="592296" y="271557"/>
          <a:ext cx="1507145" cy="1507145"/>
        </a:xfrm>
        <a:prstGeom prst="ellipse">
          <a:avLst/>
        </a:prstGeom>
        <a:gradFill rotWithShape="0">
          <a:gsLst>
            <a:gs pos="0">
              <a:schemeClr val="accent3">
                <a:lumMod val="20000"/>
                <a:lumOff val="80000"/>
              </a:schemeClr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4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3C03BB-1399-4969-B08E-A4D0E9CB4571}">
      <dsp:nvSpPr>
        <dsp:cNvPr id="0" name=""/>
        <dsp:cNvSpPr/>
      </dsp:nvSpPr>
      <dsp:spPr>
        <a:xfrm>
          <a:off x="2770658" y="0"/>
          <a:ext cx="2688282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4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Воронеж</a:t>
          </a:r>
          <a:endParaRPr lang="ru-RU" sz="4200" kern="1200" dirty="0"/>
        </a:p>
      </dsp:txBody>
      <dsp:txXfrm>
        <a:off x="2770658" y="1810385"/>
        <a:ext cx="2688282" cy="1810385"/>
      </dsp:txXfrm>
    </dsp:sp>
    <dsp:sp modelId="{33CF5C12-FA8E-42AC-B7EB-A17026F80C3B}">
      <dsp:nvSpPr>
        <dsp:cNvPr id="0" name=""/>
        <dsp:cNvSpPr/>
      </dsp:nvSpPr>
      <dsp:spPr>
        <a:xfrm>
          <a:off x="3322719" y="172613"/>
          <a:ext cx="1507145" cy="150714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C432D8-1524-4E24-B0EB-BFCCF7724B73}">
      <dsp:nvSpPr>
        <dsp:cNvPr id="0" name=""/>
        <dsp:cNvSpPr/>
      </dsp:nvSpPr>
      <dsp:spPr>
        <a:xfrm>
          <a:off x="5539589" y="0"/>
          <a:ext cx="2688282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4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Гагарин</a:t>
          </a:r>
          <a:endParaRPr lang="ru-RU" sz="4200" kern="1200" dirty="0"/>
        </a:p>
      </dsp:txBody>
      <dsp:txXfrm>
        <a:off x="5539589" y="1810385"/>
        <a:ext cx="2688282" cy="1810385"/>
      </dsp:txXfrm>
    </dsp:sp>
    <dsp:sp modelId="{88C43491-8F0A-4736-B30E-3C315BE80DD0}">
      <dsp:nvSpPr>
        <dsp:cNvPr id="0" name=""/>
        <dsp:cNvSpPr/>
      </dsp:nvSpPr>
      <dsp:spPr>
        <a:xfrm>
          <a:off x="6131032" y="244625"/>
          <a:ext cx="1507145" cy="1507145"/>
        </a:xfrm>
        <a:prstGeom prst="ellipse">
          <a:avLst/>
        </a:prstGeom>
        <a:gradFill rotWithShape="0">
          <a:gsLst>
            <a:gs pos="0">
              <a:schemeClr val="accent3">
                <a:lumMod val="20000"/>
                <a:lumOff val="80000"/>
              </a:schemeClr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4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BF79D7-0221-45FC-A25C-140EA3D5C166}">
      <dsp:nvSpPr>
        <dsp:cNvPr id="0" name=""/>
        <dsp:cNvSpPr/>
      </dsp:nvSpPr>
      <dsp:spPr>
        <a:xfrm flipH="1">
          <a:off x="3981167" y="207336"/>
          <a:ext cx="205634" cy="45716"/>
        </a:xfrm>
        <a:prstGeom prst="leftRightArrow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0FB004-8EC7-4E3B-8076-F65BC76487B5}">
      <dsp:nvSpPr>
        <dsp:cNvPr id="0" name=""/>
        <dsp:cNvSpPr/>
      </dsp:nvSpPr>
      <dsp:spPr>
        <a:xfrm>
          <a:off x="1727" y="0"/>
          <a:ext cx="2688282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4200000" scaled="0"/>
        </a:gra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Вязьма</a:t>
          </a:r>
          <a:endParaRPr lang="ru-RU" sz="4200" kern="1200" dirty="0"/>
        </a:p>
      </dsp:txBody>
      <dsp:txXfrm>
        <a:off x="1727" y="1810385"/>
        <a:ext cx="2688282" cy="1810385"/>
      </dsp:txXfrm>
    </dsp:sp>
    <dsp:sp modelId="{8F16E7FB-E79B-48A5-A718-65675F884E79}">
      <dsp:nvSpPr>
        <dsp:cNvPr id="0" name=""/>
        <dsp:cNvSpPr/>
      </dsp:nvSpPr>
      <dsp:spPr>
        <a:xfrm>
          <a:off x="592296" y="271557"/>
          <a:ext cx="1507145" cy="1507145"/>
        </a:xfrm>
        <a:prstGeom prst="ellipse">
          <a:avLst/>
        </a:prstGeom>
        <a:gradFill rotWithShape="0">
          <a:gsLst>
            <a:gs pos="0">
              <a:schemeClr val="accent3">
                <a:lumMod val="20000"/>
                <a:lumOff val="80000"/>
              </a:schemeClr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4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3C03BB-1399-4969-B08E-A4D0E9CB4571}">
      <dsp:nvSpPr>
        <dsp:cNvPr id="0" name=""/>
        <dsp:cNvSpPr/>
      </dsp:nvSpPr>
      <dsp:spPr>
        <a:xfrm>
          <a:off x="2770658" y="0"/>
          <a:ext cx="2688282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4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Воронеж</a:t>
          </a:r>
          <a:endParaRPr lang="ru-RU" sz="4200" kern="1200" dirty="0"/>
        </a:p>
      </dsp:txBody>
      <dsp:txXfrm>
        <a:off x="2770658" y="1810385"/>
        <a:ext cx="2688282" cy="1810385"/>
      </dsp:txXfrm>
    </dsp:sp>
    <dsp:sp modelId="{33CF5C12-FA8E-42AC-B7EB-A17026F80C3B}">
      <dsp:nvSpPr>
        <dsp:cNvPr id="0" name=""/>
        <dsp:cNvSpPr/>
      </dsp:nvSpPr>
      <dsp:spPr>
        <a:xfrm>
          <a:off x="3322719" y="172613"/>
          <a:ext cx="1507145" cy="150714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C432D8-1524-4E24-B0EB-BFCCF7724B73}">
      <dsp:nvSpPr>
        <dsp:cNvPr id="0" name=""/>
        <dsp:cNvSpPr/>
      </dsp:nvSpPr>
      <dsp:spPr>
        <a:xfrm>
          <a:off x="5539589" y="0"/>
          <a:ext cx="2688282" cy="4525963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4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8704" tIns="298704" rIns="298704" bIns="298704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/>
            <a:t>Гагарин</a:t>
          </a:r>
          <a:endParaRPr lang="ru-RU" sz="4200" kern="1200" dirty="0"/>
        </a:p>
      </dsp:txBody>
      <dsp:txXfrm>
        <a:off x="5539589" y="1810385"/>
        <a:ext cx="2688282" cy="1810385"/>
      </dsp:txXfrm>
    </dsp:sp>
    <dsp:sp modelId="{88C43491-8F0A-4736-B30E-3C315BE80DD0}">
      <dsp:nvSpPr>
        <dsp:cNvPr id="0" name=""/>
        <dsp:cNvSpPr/>
      </dsp:nvSpPr>
      <dsp:spPr>
        <a:xfrm>
          <a:off x="6131032" y="244625"/>
          <a:ext cx="1507145" cy="1507145"/>
        </a:xfrm>
        <a:prstGeom prst="ellipse">
          <a:avLst/>
        </a:prstGeom>
        <a:gradFill rotWithShape="0">
          <a:gsLst>
            <a:gs pos="0">
              <a:schemeClr val="accent3">
                <a:lumMod val="20000"/>
                <a:lumOff val="80000"/>
              </a:schemeClr>
            </a:gs>
            <a:gs pos="50000">
              <a:schemeClr val="accent3">
                <a:lumMod val="40000"/>
                <a:lumOff val="60000"/>
              </a:schemeClr>
            </a:gs>
            <a:gs pos="100000">
              <a:schemeClr val="accent3">
                <a:lumMod val="20000"/>
                <a:lumOff val="80000"/>
              </a:schemeClr>
            </a:gs>
          </a:gsLst>
          <a:lin ang="42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BF79D7-0221-45FC-A25C-140EA3D5C166}">
      <dsp:nvSpPr>
        <dsp:cNvPr id="0" name=""/>
        <dsp:cNvSpPr/>
      </dsp:nvSpPr>
      <dsp:spPr>
        <a:xfrm flipH="1">
          <a:off x="3981167" y="207336"/>
          <a:ext cx="205634" cy="45716"/>
        </a:xfrm>
        <a:prstGeom prst="leftRightArrow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6EE769-9B25-4C20-A291-5BBF5A4A1B20}">
      <dsp:nvSpPr>
        <dsp:cNvPr id="0" name=""/>
        <dsp:cNvSpPr/>
      </dsp:nvSpPr>
      <dsp:spPr>
        <a:xfrm>
          <a:off x="2528328" y="3703161"/>
          <a:ext cx="4131259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5CED74-AC2D-49E7-A14D-F7D55963D40E}">
      <dsp:nvSpPr>
        <dsp:cNvPr id="0" name=""/>
        <dsp:cNvSpPr/>
      </dsp:nvSpPr>
      <dsp:spPr>
        <a:xfrm>
          <a:off x="2528328" y="2262981"/>
          <a:ext cx="3538728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A66FAB-ACEE-441D-A297-EFF64039D9D8}">
      <dsp:nvSpPr>
        <dsp:cNvPr id="0" name=""/>
        <dsp:cNvSpPr/>
      </dsp:nvSpPr>
      <dsp:spPr>
        <a:xfrm>
          <a:off x="2528328" y="822801"/>
          <a:ext cx="4131259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32B87-55E3-46A1-ABC6-7298FA9BC968}">
      <dsp:nvSpPr>
        <dsp:cNvPr id="0" name=""/>
        <dsp:cNvSpPr/>
      </dsp:nvSpPr>
      <dsp:spPr>
        <a:xfrm>
          <a:off x="236652" y="604655"/>
          <a:ext cx="3435816" cy="3250733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DD96A4-AE85-4397-BFBF-D0226163412E}">
      <dsp:nvSpPr>
        <dsp:cNvPr id="0" name=""/>
        <dsp:cNvSpPr/>
      </dsp:nvSpPr>
      <dsp:spPr>
        <a:xfrm>
          <a:off x="1211592" y="2390540"/>
          <a:ext cx="2633472" cy="135788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/>
        </a:p>
      </dsp:txBody>
      <dsp:txXfrm>
        <a:off x="1211592" y="2390540"/>
        <a:ext cx="2633472" cy="1357884"/>
      </dsp:txXfrm>
    </dsp:sp>
    <dsp:sp modelId="{FD6882C5-8CD6-41B8-984D-95E32B9F7C3B}">
      <dsp:nvSpPr>
        <dsp:cNvPr id="0" name=""/>
        <dsp:cNvSpPr/>
      </dsp:nvSpPr>
      <dsp:spPr>
        <a:xfrm>
          <a:off x="6042367" y="205581"/>
          <a:ext cx="1234440" cy="1234440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C30FD0-78FC-46D1-8A87-5DF326FC407B}">
      <dsp:nvSpPr>
        <dsp:cNvPr id="0" name=""/>
        <dsp:cNvSpPr/>
      </dsp:nvSpPr>
      <dsp:spPr>
        <a:xfrm>
          <a:off x="7276807" y="205581"/>
          <a:ext cx="142372" cy="1234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276807" y="205581"/>
        <a:ext cx="142372" cy="1234440"/>
      </dsp:txXfrm>
    </dsp:sp>
    <dsp:sp modelId="{79382325-98B9-45F6-9D8B-AAE5BC0C1766}">
      <dsp:nvSpPr>
        <dsp:cNvPr id="0" name=""/>
        <dsp:cNvSpPr/>
      </dsp:nvSpPr>
      <dsp:spPr>
        <a:xfrm>
          <a:off x="5449836" y="1645761"/>
          <a:ext cx="1234440" cy="123444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02AE81-2334-466C-AD0F-844B9E10395A}">
      <dsp:nvSpPr>
        <dsp:cNvPr id="0" name=""/>
        <dsp:cNvSpPr/>
      </dsp:nvSpPr>
      <dsp:spPr>
        <a:xfrm>
          <a:off x="6684276" y="1645761"/>
          <a:ext cx="201625" cy="1234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684276" y="1645761"/>
        <a:ext cx="201625" cy="1234440"/>
      </dsp:txXfrm>
    </dsp:sp>
    <dsp:sp modelId="{59CE0C7D-E47A-4FD4-AF02-4E2D5B432FC7}">
      <dsp:nvSpPr>
        <dsp:cNvPr id="0" name=""/>
        <dsp:cNvSpPr/>
      </dsp:nvSpPr>
      <dsp:spPr>
        <a:xfrm>
          <a:off x="6042367" y="3085941"/>
          <a:ext cx="1234440" cy="123444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835FE6C-C757-4575-A804-5EC26A531715}">
      <dsp:nvSpPr>
        <dsp:cNvPr id="0" name=""/>
        <dsp:cNvSpPr/>
      </dsp:nvSpPr>
      <dsp:spPr>
        <a:xfrm>
          <a:off x="7276807" y="3085941"/>
          <a:ext cx="142372" cy="1234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276807" y="3085941"/>
        <a:ext cx="142372" cy="123444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6EE769-9B25-4C20-A291-5BBF5A4A1B20}">
      <dsp:nvSpPr>
        <dsp:cNvPr id="0" name=""/>
        <dsp:cNvSpPr/>
      </dsp:nvSpPr>
      <dsp:spPr>
        <a:xfrm>
          <a:off x="2528328" y="3703161"/>
          <a:ext cx="4131259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5CED74-AC2D-49E7-A14D-F7D55963D40E}">
      <dsp:nvSpPr>
        <dsp:cNvPr id="0" name=""/>
        <dsp:cNvSpPr/>
      </dsp:nvSpPr>
      <dsp:spPr>
        <a:xfrm>
          <a:off x="2528328" y="2262981"/>
          <a:ext cx="3538728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A66FAB-ACEE-441D-A297-EFF64039D9D8}">
      <dsp:nvSpPr>
        <dsp:cNvPr id="0" name=""/>
        <dsp:cNvSpPr/>
      </dsp:nvSpPr>
      <dsp:spPr>
        <a:xfrm>
          <a:off x="2528328" y="822801"/>
          <a:ext cx="4131259" cy="0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C32B87-55E3-46A1-ABC6-7298FA9BC968}">
      <dsp:nvSpPr>
        <dsp:cNvPr id="0" name=""/>
        <dsp:cNvSpPr/>
      </dsp:nvSpPr>
      <dsp:spPr>
        <a:xfrm>
          <a:off x="236652" y="604655"/>
          <a:ext cx="3435816" cy="3250733"/>
        </a:xfrm>
        <a:prstGeom prst="ellipse">
          <a:avLst/>
        </a:prstGeom>
        <a:solidFill>
          <a:schemeClr val="tx2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DD96A4-AE85-4397-BFBF-D0226163412E}">
      <dsp:nvSpPr>
        <dsp:cNvPr id="0" name=""/>
        <dsp:cNvSpPr/>
      </dsp:nvSpPr>
      <dsp:spPr>
        <a:xfrm>
          <a:off x="1211592" y="2390540"/>
          <a:ext cx="2633472" cy="1357884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/>
        </a:p>
      </dsp:txBody>
      <dsp:txXfrm>
        <a:off x="1211592" y="2390540"/>
        <a:ext cx="2633472" cy="1357884"/>
      </dsp:txXfrm>
    </dsp:sp>
    <dsp:sp modelId="{FD6882C5-8CD6-41B8-984D-95E32B9F7C3B}">
      <dsp:nvSpPr>
        <dsp:cNvPr id="0" name=""/>
        <dsp:cNvSpPr/>
      </dsp:nvSpPr>
      <dsp:spPr>
        <a:xfrm>
          <a:off x="6059020" y="162314"/>
          <a:ext cx="1234440" cy="1234440"/>
        </a:xfrm>
        <a:prstGeom prst="ellipse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94C30FD0-78FC-46D1-8A87-5DF326FC407B}">
      <dsp:nvSpPr>
        <dsp:cNvPr id="0" name=""/>
        <dsp:cNvSpPr/>
      </dsp:nvSpPr>
      <dsp:spPr>
        <a:xfrm>
          <a:off x="7276807" y="205581"/>
          <a:ext cx="142372" cy="1234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7276807" y="205581"/>
        <a:ext cx="142372" cy="1234440"/>
      </dsp:txXfrm>
    </dsp:sp>
    <dsp:sp modelId="{79382325-98B9-45F6-9D8B-AAE5BC0C1766}">
      <dsp:nvSpPr>
        <dsp:cNvPr id="0" name=""/>
        <dsp:cNvSpPr/>
      </dsp:nvSpPr>
      <dsp:spPr>
        <a:xfrm>
          <a:off x="5449836" y="1645761"/>
          <a:ext cx="1234440" cy="1234440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6502AE81-2334-466C-AD0F-844B9E10395A}">
      <dsp:nvSpPr>
        <dsp:cNvPr id="0" name=""/>
        <dsp:cNvSpPr/>
      </dsp:nvSpPr>
      <dsp:spPr>
        <a:xfrm>
          <a:off x="6684276" y="1645761"/>
          <a:ext cx="201625" cy="1234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6684276" y="1645761"/>
        <a:ext cx="201625" cy="1234440"/>
      </dsp:txXfrm>
    </dsp:sp>
    <dsp:sp modelId="{59CE0C7D-E47A-4FD4-AF02-4E2D5B432FC7}">
      <dsp:nvSpPr>
        <dsp:cNvPr id="0" name=""/>
        <dsp:cNvSpPr/>
      </dsp:nvSpPr>
      <dsp:spPr>
        <a:xfrm>
          <a:off x="6057082" y="3052426"/>
          <a:ext cx="1234440" cy="1234440"/>
        </a:xfrm>
        <a:prstGeom prst="ellipse">
          <a:avLst/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</dsp:sp>
    <dsp:sp modelId="{3835FE6C-C757-4575-A804-5EC26A531715}">
      <dsp:nvSpPr>
        <dsp:cNvPr id="0" name=""/>
        <dsp:cNvSpPr/>
      </dsp:nvSpPr>
      <dsp:spPr>
        <a:xfrm>
          <a:off x="7276807" y="3085941"/>
          <a:ext cx="142372" cy="1234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0" rIns="19050" bIns="0" numCol="1" spcCol="1270" anchor="ctr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7276807" y="3085941"/>
        <a:ext cx="142372" cy="12344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#2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E4CB-177E-433A-87FF-4F42D2E113BA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9F6-D9D1-431A-9E83-F38E555B4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9421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E4CB-177E-433A-87FF-4F42D2E113BA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9F6-D9D1-431A-9E83-F38E555B4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3157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E4CB-177E-433A-87FF-4F42D2E113BA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9F6-D9D1-431A-9E83-F38E555B4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93604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E4CB-177E-433A-87FF-4F42D2E113BA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9F6-D9D1-431A-9E83-F38E555B4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0138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E4CB-177E-433A-87FF-4F42D2E113BA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9F6-D9D1-431A-9E83-F38E555B4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860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E4CB-177E-433A-87FF-4F42D2E113BA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9F6-D9D1-431A-9E83-F38E555B4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56420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E4CB-177E-433A-87FF-4F42D2E113BA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9F6-D9D1-431A-9E83-F38E555B4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5381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E4CB-177E-433A-87FF-4F42D2E113BA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9F6-D9D1-431A-9E83-F38E555B4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640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E4CB-177E-433A-87FF-4F42D2E113BA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9F6-D9D1-431A-9E83-F38E555B4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1295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E4CB-177E-433A-87FF-4F42D2E113BA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9F6-D9D1-431A-9E83-F38E555B4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4524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4E4CB-177E-433A-87FF-4F42D2E113BA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79F6-D9D1-431A-9E83-F38E555B4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40051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colorTemperature colorTemp="5500"/>
                    </a14:imgEffect>
                    <a14:imgEffect>
                      <a14:saturation sat="255000"/>
                    </a14:imgEffect>
                  </a14:imgLayer>
                </a14:imgProps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4E4CB-177E-433A-87FF-4F42D2E113BA}" type="datetimeFigureOut">
              <a:rPr lang="ru-RU" smtClean="0"/>
              <a:pPr/>
              <a:t>04.06.2019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679F6-D9D1-431A-9E83-F38E555B45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4590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2.wdp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3.wdp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2.wdp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3.wdp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microsoft.com/office/2007/relationships/diagramDrawing" Target="../diagrams/drawing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0.png"/><Relationship Id="rId4" Type="http://schemas.microsoft.com/office/2007/relationships/hdphoto" Target="../media/hdphoto2.wdp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Проект. Путеводитель до музея </a:t>
            </a:r>
            <a:br>
              <a:rPr lang="ru-RU" dirty="0" smtClean="0"/>
            </a:br>
            <a:r>
              <a:rPr lang="ru-RU" dirty="0" smtClean="0"/>
              <a:t>Изба чайная.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ru-RU" b="1" i="1" dirty="0" smtClean="0">
                <a:latin typeface="Times New Roman" pitchFamily="18" charset="0"/>
              </a:rPr>
              <a:t>Работу </a:t>
            </a:r>
            <a:r>
              <a:rPr lang="ru-RU" b="1" i="1" dirty="0" smtClean="0">
                <a:latin typeface="Times New Roman" pitchFamily="18" charset="0"/>
              </a:rPr>
              <a:t>выполнили:</a:t>
            </a:r>
          </a:p>
          <a:p>
            <a:pPr>
              <a:lnSpc>
                <a:spcPct val="90000"/>
              </a:lnSpc>
              <a:defRPr/>
            </a:pPr>
            <a:r>
              <a:rPr lang="ru-RU" b="1" i="1" dirty="0" smtClean="0">
                <a:latin typeface="Times New Roman" pitchFamily="18" charset="0"/>
              </a:rPr>
              <a:t> Исакова Мира и </a:t>
            </a:r>
            <a:r>
              <a:rPr lang="ru-RU" b="1" i="1" dirty="0" err="1" smtClean="0">
                <a:latin typeface="Times New Roman" pitchFamily="18" charset="0"/>
              </a:rPr>
              <a:t>Фелнер</a:t>
            </a:r>
            <a:r>
              <a:rPr lang="ru-RU" b="1" i="1" dirty="0" smtClean="0">
                <a:latin typeface="Times New Roman" pitchFamily="18" charset="0"/>
              </a:rPr>
              <a:t> Дарья,</a:t>
            </a:r>
          </a:p>
          <a:p>
            <a:pPr>
              <a:lnSpc>
                <a:spcPct val="90000"/>
              </a:lnSpc>
              <a:defRPr/>
            </a:pPr>
            <a:r>
              <a:rPr lang="ru-RU" b="1" i="1" dirty="0" smtClean="0">
                <a:latin typeface="Times New Roman" pitchFamily="18" charset="0"/>
              </a:rPr>
              <a:t>ученицы </a:t>
            </a:r>
            <a:r>
              <a:rPr lang="ru-RU" b="1" i="1" dirty="0" smtClean="0">
                <a:latin typeface="Times New Roman" pitchFamily="18" charset="0"/>
              </a:rPr>
              <a:t>7 «Б» класса</a:t>
            </a:r>
          </a:p>
          <a:p>
            <a:pPr>
              <a:lnSpc>
                <a:spcPct val="90000"/>
              </a:lnSpc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endParaRPr lang="ru-RU" b="1" i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b="1" i="1" dirty="0" smtClean="0">
                <a:latin typeface="Times New Roman" pitchFamily="18" charset="0"/>
              </a:rPr>
              <a:t>Руководитель </a:t>
            </a:r>
            <a:r>
              <a:rPr lang="ru-RU" b="1" i="1" dirty="0" smtClean="0">
                <a:latin typeface="Times New Roman" pitchFamily="18" charset="0"/>
              </a:rPr>
              <a:t>проекта: Кирюшкина Ольга Васильевна, учитель русского языка и  литературы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b="1" i="1" dirty="0" smtClean="0">
                <a:latin typeface="Times New Roman" pitchFamily="18" charset="0"/>
              </a:rPr>
              <a:t>                        2017– 2018 учебный </a:t>
            </a:r>
            <a:r>
              <a:rPr lang="ru-RU" b="1" i="1" dirty="0" smtClean="0">
                <a:latin typeface="Times New Roman" pitchFamily="18" charset="0"/>
              </a:rPr>
              <a:t>год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Найди тень.</a:t>
            </a:r>
            <a:endParaRPr lang="ru-RU" sz="96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utout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31892"/>
            <a:ext cx="3810000" cy="3810000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844824"/>
            <a:ext cx="3810000" cy="3810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614339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19" t="70140" r="80260" b="3651"/>
          <a:stretch/>
        </p:blipFill>
        <p:spPr>
          <a:xfrm rot="16670228">
            <a:off x="7059695" y="2848894"/>
            <a:ext cx="358610" cy="565500"/>
          </a:xfrm>
          <a:prstGeom prst="rect">
            <a:avLst/>
          </a:prstGeom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562751">
            <a:off x="7279834" y="2977841"/>
            <a:ext cx="615950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0269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Найди тень.</a:t>
            </a:r>
            <a:endParaRPr lang="ru-RU" sz="96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Cutout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831892"/>
            <a:ext cx="3810000" cy="3810000"/>
          </a:xfr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844824"/>
            <a:ext cx="3810000" cy="381000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31486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19" t="70140" r="80260" b="3651"/>
          <a:stretch/>
        </p:blipFill>
        <p:spPr>
          <a:xfrm rot="16670228">
            <a:off x="7059695" y="2848894"/>
            <a:ext cx="358610" cy="565500"/>
          </a:xfrm>
          <a:prstGeom prst="rect">
            <a:avLst/>
          </a:prstGeom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562751">
            <a:off x="7279834" y="2977841"/>
            <a:ext cx="615950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867563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2586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 smtClean="0">
                <a:ln/>
                <a:solidFill>
                  <a:schemeClr val="accent3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Сколько у тебя ошибок?</a:t>
            </a:r>
            <a:endParaRPr lang="ru-RU" sz="6000" b="1" dirty="0">
              <a:ln/>
              <a:solidFill>
                <a:schemeClr val="accent3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675" y="1700808"/>
            <a:ext cx="8964488" cy="36724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softRound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6000" b="1" dirty="0" smtClean="0">
                <a:ln/>
                <a:solidFill>
                  <a:schemeClr val="accent3"/>
                </a:solidFill>
              </a:rPr>
              <a:t>0- отлично. </a:t>
            </a:r>
            <a:r>
              <a:rPr lang="ru-RU" sz="4600" b="1" dirty="0" smtClean="0">
                <a:ln/>
                <a:solidFill>
                  <a:schemeClr val="accent3"/>
                </a:solidFill>
              </a:rPr>
              <a:t>Лягушка добралась.</a:t>
            </a:r>
          </a:p>
          <a:p>
            <a:r>
              <a:rPr lang="ru-RU" sz="6000" b="1" dirty="0" smtClean="0">
                <a:ln/>
                <a:solidFill>
                  <a:schemeClr val="accent3"/>
                </a:solidFill>
              </a:rPr>
              <a:t>1-хорошо. </a:t>
            </a:r>
            <a:r>
              <a:rPr lang="ru-RU" sz="4600" b="1" dirty="0" smtClean="0">
                <a:ln/>
                <a:solidFill>
                  <a:schemeClr val="accent3"/>
                </a:solidFill>
              </a:rPr>
              <a:t>Лягушка добралась.</a:t>
            </a:r>
          </a:p>
          <a:p>
            <a:r>
              <a:rPr lang="ru-RU" sz="6000" b="1" dirty="0" smtClean="0">
                <a:ln/>
                <a:solidFill>
                  <a:schemeClr val="accent3"/>
                </a:solidFill>
              </a:rPr>
              <a:t>2-средне. </a:t>
            </a:r>
            <a:r>
              <a:rPr lang="ru-RU" sz="4600" b="1" dirty="0" smtClean="0">
                <a:ln/>
                <a:solidFill>
                  <a:schemeClr val="accent3"/>
                </a:solidFill>
              </a:rPr>
              <a:t>Лягушка добралась.</a:t>
            </a:r>
            <a:endParaRPr lang="ru-RU" sz="4600" b="1" dirty="0">
              <a:ln/>
              <a:solidFill>
                <a:schemeClr val="accent3"/>
              </a:solidFill>
            </a:endParaRPr>
          </a:p>
          <a:p>
            <a:r>
              <a:rPr lang="ru-RU" sz="6000" b="1" dirty="0" smtClean="0">
                <a:ln/>
                <a:solidFill>
                  <a:schemeClr val="accent3"/>
                </a:solidFill>
              </a:rPr>
              <a:t>3-не очень. </a:t>
            </a:r>
            <a:r>
              <a:rPr lang="ru-RU" sz="4600" b="1" dirty="0" smtClean="0">
                <a:ln/>
                <a:solidFill>
                  <a:schemeClr val="accent3"/>
                </a:solidFill>
              </a:rPr>
              <a:t>Лягушка почти добралась.</a:t>
            </a:r>
          </a:p>
          <a:p>
            <a:r>
              <a:rPr lang="ru-RU" sz="6000" b="1" dirty="0" smtClean="0">
                <a:ln/>
                <a:solidFill>
                  <a:schemeClr val="accent3"/>
                </a:solidFill>
              </a:rPr>
              <a:t>4-плохо. </a:t>
            </a:r>
            <a:r>
              <a:rPr lang="ru-RU" sz="4600" b="1" dirty="0" smtClean="0">
                <a:ln/>
                <a:solidFill>
                  <a:schemeClr val="accent3"/>
                </a:solidFill>
              </a:rPr>
              <a:t>Лягушка не добралась.</a:t>
            </a:r>
            <a:endParaRPr lang="ru-RU" sz="46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48264" y="5805264"/>
            <a:ext cx="1688976" cy="16889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8045" y="5478880"/>
            <a:ext cx="2334730" cy="13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15165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473" y="260648"/>
            <a:ext cx="8219256" cy="135416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КОНЕЦ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3100808" y="4653136"/>
            <a:ext cx="2577244" cy="25772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03648" y="3216602"/>
            <a:ext cx="6266906" cy="36724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75625" y="4149080"/>
            <a:ext cx="3810000" cy="38100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xmlns="" val="17652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130425"/>
            <a:ext cx="8064896" cy="147002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Помоги лягушке дойти до избы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16616" y="1916832"/>
            <a:ext cx="1584176" cy="876672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</a:t>
            </a:r>
            <a:endParaRPr lang="ru-RU" sz="2800" b="1" i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900608" y="-963488"/>
            <a:ext cx="4824536" cy="48245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716016" y="4149989"/>
            <a:ext cx="4253288" cy="27080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082" y="4365104"/>
            <a:ext cx="4033125" cy="403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5713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260648"/>
            <a:ext cx="9649072" cy="1143000"/>
          </a:xfrm>
        </p:spPr>
        <p:txBody>
          <a:bodyPr>
            <a:noAutofit/>
          </a:bodyPr>
          <a:lstStyle/>
          <a:p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В каком городе находится изба?</a:t>
            </a:r>
            <a:endParaRPr lang="ru-RU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2492838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Овал 4">
            <a:hlinkClick r:id="rId6" action="ppaction://hlinksldjump"/>
          </p:cNvPr>
          <p:cNvSpPr/>
          <p:nvPr/>
        </p:nvSpPr>
        <p:spPr>
          <a:xfrm>
            <a:off x="881514" y="1759533"/>
            <a:ext cx="1800200" cy="1656184"/>
          </a:xfrm>
          <a:prstGeom prst="ellipse">
            <a:avLst/>
          </a:prstGeom>
          <a:gradFill>
            <a:gsLst>
              <a:gs pos="53750">
                <a:srgbClr val="D9E5BF"/>
              </a:gs>
              <a:gs pos="0">
                <a:schemeClr val="accent3">
                  <a:lumMod val="20000"/>
                  <a:lumOff val="8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4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3384" y="1746250"/>
            <a:ext cx="1822450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3275" y="1732967"/>
            <a:ext cx="1822450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7088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260648"/>
            <a:ext cx="9649072" cy="1143000"/>
          </a:xfrm>
        </p:spPr>
        <p:txBody>
          <a:bodyPr>
            <a:noAutofit/>
          </a:bodyPr>
          <a:lstStyle/>
          <a:p>
            <a:r>
              <a:rPr lang="ru-RU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В каком городе находится изба?</a:t>
            </a:r>
            <a:endParaRPr lang="ru-RU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7196580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Овал 4"/>
          <p:cNvSpPr/>
          <p:nvPr/>
        </p:nvSpPr>
        <p:spPr>
          <a:xfrm>
            <a:off x="881514" y="1759533"/>
            <a:ext cx="1800200" cy="1656184"/>
          </a:xfrm>
          <a:prstGeom prst="ellipse">
            <a:avLst/>
          </a:prstGeom>
          <a:gradFill>
            <a:gsLst>
              <a:gs pos="53750">
                <a:srgbClr val="D9E5BF"/>
              </a:gs>
              <a:gs pos="0">
                <a:schemeClr val="accent3">
                  <a:lumMod val="20000"/>
                  <a:lumOff val="80000"/>
                </a:schemeClr>
              </a:gs>
              <a:gs pos="50000">
                <a:schemeClr val="accent3">
                  <a:lumMod val="40000"/>
                  <a:lumOff val="60000"/>
                </a:schemeClr>
              </a:gs>
              <a:gs pos="100000">
                <a:schemeClr val="accent3">
                  <a:lumMod val="20000"/>
                  <a:lumOff val="80000"/>
                </a:schemeClr>
              </a:gs>
            </a:gsLst>
            <a:lin ang="4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3384" y="1732967"/>
            <a:ext cx="1822450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93275" y="1732967"/>
            <a:ext cx="1822450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473751" y="2314875"/>
            <a:ext cx="16486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ВЕРНО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77449" y="2287258"/>
            <a:ext cx="1494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ВЕРНО</a:t>
            </a:r>
            <a:endParaRPr lang="ru-RU" sz="3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34454" y="2314875"/>
            <a:ext cx="1494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ВЕРНО</a:t>
            </a:r>
            <a:endParaRPr lang="ru-RU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939877" y="2348813"/>
            <a:ext cx="1683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НЕ ВЕРНО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82872" y="2376430"/>
            <a:ext cx="16834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>
                <a:solidFill>
                  <a:srgbClr val="C00000"/>
                </a:solidFill>
              </a:rPr>
              <a:t>НЕ ВЕРНО</a:t>
            </a:r>
          </a:p>
        </p:txBody>
      </p:sp>
    </p:spTree>
    <p:extLst>
      <p:ext uri="{BB962C8B-B14F-4D97-AF65-F5344CB8AC3E}">
        <p14:creationId xmlns:p14="http://schemas.microsoft.com/office/powerpoint/2010/main" xmlns="" val="150444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80"/>
                            </p:stCondLst>
                            <p:childTnLst>
                              <p:par>
                                <p:cTn id="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Найдите фото чайной избы.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1726937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79712" y="2996952"/>
            <a:ext cx="1008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226297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Найдите фото чайной избы.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751392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79712" y="2996952"/>
            <a:ext cx="1008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ru-RU" sz="9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908660" y="206084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336629" y="3501588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2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6908660" y="494116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78977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 какую сторону идти?</a:t>
            </a:r>
            <a:endParaRPr lang="ru-RU" sz="6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106105">
            <a:off x="-177063" y="1200217"/>
            <a:ext cx="2115820" cy="2115820"/>
          </a:xfrm>
        </p:spPr>
      </p:pic>
      <p:sp>
        <p:nvSpPr>
          <p:cNvPr id="5" name="TextBox 4">
            <a:hlinkClick r:id="rId3" action="ppaction://hlinksldjump"/>
          </p:cNvPr>
          <p:cNvSpPr txBox="1"/>
          <p:nvPr/>
        </p:nvSpPr>
        <p:spPr>
          <a:xfrm>
            <a:off x="1115616" y="5877272"/>
            <a:ext cx="3464090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 smtClean="0">
                <a:ln/>
                <a:solidFill>
                  <a:schemeClr val="accent3"/>
                </a:solidFill>
              </a:rPr>
              <a:t>Ул. Гагарина</a:t>
            </a:r>
            <a:endParaRPr lang="ru-RU" sz="4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4283968" y="1556791"/>
            <a:ext cx="4176464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 smtClean="0">
                <a:ln/>
                <a:solidFill>
                  <a:schemeClr val="accent3"/>
                </a:solidFill>
              </a:rPr>
              <a:t>Ул. Строителей</a:t>
            </a:r>
            <a:endParaRPr lang="ru-RU" sz="4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7" name="TextBox 6">
            <a:hlinkClick r:id="rId3" action="ppaction://hlinksldjump"/>
          </p:cNvPr>
          <p:cNvSpPr txBox="1"/>
          <p:nvPr/>
        </p:nvSpPr>
        <p:spPr>
          <a:xfrm>
            <a:off x="6228184" y="4221088"/>
            <a:ext cx="2716578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 smtClean="0">
                <a:ln/>
                <a:solidFill>
                  <a:schemeClr val="accent3"/>
                </a:solidFill>
              </a:rPr>
              <a:t>Новая ул.</a:t>
            </a:r>
            <a:endParaRPr lang="ru-RU" sz="48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483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 какую сторону идти?</a:t>
            </a:r>
            <a:endParaRPr lang="ru-RU" sz="6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9106105">
            <a:off x="-539103" y="3646490"/>
            <a:ext cx="2455940" cy="2455940"/>
          </a:xfrm>
        </p:spPr>
      </p:pic>
      <p:sp>
        <p:nvSpPr>
          <p:cNvPr id="5" name="TextBox 4"/>
          <p:cNvSpPr txBox="1"/>
          <p:nvPr/>
        </p:nvSpPr>
        <p:spPr>
          <a:xfrm>
            <a:off x="1115616" y="5877272"/>
            <a:ext cx="3464090" cy="830997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 smtClean="0">
                <a:ln/>
                <a:solidFill>
                  <a:schemeClr val="accent3"/>
                </a:solidFill>
              </a:rPr>
              <a:t>Ул. Гагарина</a:t>
            </a:r>
            <a:endParaRPr lang="ru-RU" sz="4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3968" y="1556791"/>
            <a:ext cx="4176464" cy="830997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 smtClean="0">
                <a:ln/>
                <a:solidFill>
                  <a:schemeClr val="accent3"/>
                </a:solidFill>
              </a:rPr>
              <a:t>Ул. Строителей</a:t>
            </a:r>
            <a:endParaRPr lang="ru-RU" sz="4800" b="1" dirty="0">
              <a:ln/>
              <a:solidFill>
                <a:schemeClr val="accent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4221088"/>
            <a:ext cx="2716578" cy="830997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4800" b="1" dirty="0" smtClean="0">
                <a:ln/>
                <a:solidFill>
                  <a:schemeClr val="accent3"/>
                </a:solidFill>
              </a:rPr>
              <a:t>Новая ул.</a:t>
            </a:r>
            <a:endParaRPr lang="ru-RU" sz="48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528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Найди тень.</a:t>
            </a:r>
            <a:endParaRPr lang="ru-RU" sz="96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pic>
        <p:nvPicPr>
          <p:cNvPr id="4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artisticCutout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772816"/>
            <a:ext cx="3810000" cy="3810000"/>
          </a:xfrm>
          <a:ln>
            <a:solidFill>
              <a:schemeClr val="tx1"/>
            </a:solidFill>
          </a:ln>
        </p:spPr>
      </p:pic>
      <p:pic>
        <p:nvPicPr>
          <p:cNvPr id="307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biLevel thresh="75000"/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700808"/>
            <a:ext cx="3810000" cy="381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581128"/>
            <a:ext cx="381000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119" t="70140" r="80260" b="3651"/>
          <a:stretch/>
        </p:blipFill>
        <p:spPr>
          <a:xfrm rot="16670228">
            <a:off x="7059695" y="2848894"/>
            <a:ext cx="358610" cy="565500"/>
          </a:xfrm>
          <a:prstGeom prst="rect">
            <a:avLst/>
          </a:prstGeom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562751">
            <a:off x="7279834" y="2832372"/>
            <a:ext cx="615950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8250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158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Проект. Путеводитель до музея  Изба чайная.</vt:lpstr>
      <vt:lpstr>Помоги лягушке дойти до избы.</vt:lpstr>
      <vt:lpstr>В каком городе находится изба?</vt:lpstr>
      <vt:lpstr>В каком городе находится изба?</vt:lpstr>
      <vt:lpstr>Найдите фото чайной избы.</vt:lpstr>
      <vt:lpstr>Найдите фото чайной избы.</vt:lpstr>
      <vt:lpstr>В какую сторону идти?</vt:lpstr>
      <vt:lpstr>В какую сторону идти?</vt:lpstr>
      <vt:lpstr>Найди тень.</vt:lpstr>
      <vt:lpstr>Найди тень.</vt:lpstr>
      <vt:lpstr>Найди тень.</vt:lpstr>
      <vt:lpstr>Сколько у тебя ошибок?</vt:lpstr>
      <vt:lpstr>КОНЕЦ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Помоги лягушке дойти до избы.</dc:title>
  <dc:creator>Philips</dc:creator>
  <cp:lastModifiedBy>Ольга</cp:lastModifiedBy>
  <cp:revision>16</cp:revision>
  <dcterms:created xsi:type="dcterms:W3CDTF">2017-01-28T09:49:08Z</dcterms:created>
  <dcterms:modified xsi:type="dcterms:W3CDTF">2019-06-04T08:46:25Z</dcterms:modified>
</cp:coreProperties>
</file>