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8194B-6996-4797-B660-399779F2DE92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3B601-2B3B-4F6B-939F-B35E343A5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797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6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0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342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611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41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547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035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597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37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653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7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67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3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1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11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43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12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E4E6BB-D98D-4C1D-994A-82BE864975D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B135DC-64FF-45FF-95E0-4FBDD03C3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7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резентация выполнена </a:t>
            </a:r>
          </a:p>
          <a:p>
            <a:r>
              <a:rPr lang="ru-RU" dirty="0" smtClean="0"/>
              <a:t>учителем начальных классов </a:t>
            </a:r>
          </a:p>
          <a:p>
            <a:r>
              <a:rPr lang="ru-RU" dirty="0" smtClean="0"/>
              <a:t>МБОУ «СОШ № З» </a:t>
            </a:r>
          </a:p>
          <a:p>
            <a:r>
              <a:rPr lang="ru-RU" dirty="0" smtClean="0"/>
              <a:t>г. Менделеевска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Тешабаевой</a:t>
            </a:r>
            <a:r>
              <a:rPr lang="ru-RU" dirty="0" smtClean="0"/>
              <a:t> Р. 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137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6.Чья дочь Елена Прекрасная?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А</a:t>
            </a:r>
            <a:r>
              <a:rPr lang="ru-RU" sz="4000" b="1" dirty="0"/>
              <a:t>) царя </a:t>
            </a:r>
            <a:r>
              <a:rPr lang="ru-RU" sz="4000" b="1" dirty="0" err="1"/>
              <a:t>Далмата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r>
              <a:rPr lang="ru-RU" sz="4000" b="1" dirty="0" smtClean="0"/>
              <a:t>В</a:t>
            </a:r>
            <a:r>
              <a:rPr lang="ru-RU" sz="4000" b="1" dirty="0"/>
              <a:t>) царя </a:t>
            </a:r>
            <a:r>
              <a:rPr lang="ru-RU" sz="4000" b="1" dirty="0" err="1"/>
              <a:t>Афрона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r>
              <a:rPr lang="ru-RU" sz="4000" b="1" dirty="0" smtClean="0"/>
              <a:t>С</a:t>
            </a:r>
            <a:r>
              <a:rPr lang="ru-RU" sz="4000" b="1" dirty="0"/>
              <a:t>) царя </a:t>
            </a:r>
            <a:r>
              <a:rPr lang="ru-RU" sz="4000" b="1" dirty="0" err="1"/>
              <a:t>Кусмана</a:t>
            </a:r>
            <a:endParaRPr lang="ru-RU" sz="4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10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7. Кому принадлежал конь златогривый?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царю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Далмату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царю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Кусману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царю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Афрону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3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8. Кто помог Ивану-царевичу преодолеть все трудности?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А</a:t>
            </a:r>
            <a:r>
              <a:rPr lang="ru-RU" sz="4000" b="1" dirty="0"/>
              <a:t>) Елена Прекрасная </a:t>
            </a:r>
            <a:endParaRPr lang="ru-RU" sz="4000" b="1" dirty="0" smtClean="0"/>
          </a:p>
          <a:p>
            <a:r>
              <a:rPr lang="ru-RU" sz="4000" b="1" dirty="0" smtClean="0"/>
              <a:t>В</a:t>
            </a:r>
            <a:r>
              <a:rPr lang="ru-RU" sz="4000" b="1" dirty="0"/>
              <a:t>) Серый волк </a:t>
            </a:r>
            <a:endParaRPr lang="ru-RU" sz="4000" b="1" dirty="0" smtClean="0"/>
          </a:p>
          <a:p>
            <a:r>
              <a:rPr lang="ru-RU" sz="4000" b="1" dirty="0" smtClean="0"/>
              <a:t>С</a:t>
            </a:r>
            <a:r>
              <a:rPr lang="ru-RU" sz="4000" b="1" dirty="0"/>
              <a:t>) братья</a:t>
            </a:r>
          </a:p>
        </p:txBody>
      </p:sp>
    </p:spTree>
    <p:extLst>
      <p:ext uri="{BB962C8B-B14F-4D97-AF65-F5344CB8AC3E}">
        <p14:creationId xmlns:p14="http://schemas.microsoft.com/office/powerpoint/2010/main" val="102761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9.Объясни значение выражения: </a:t>
            </a:r>
            <a:r>
              <a:rPr lang="ru-RU" b="1" i="1" dirty="0"/>
              <a:t>Серый волк синие леса мимо глаз пропускает, озёра  хвостом заметает.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А</a:t>
            </a:r>
            <a:r>
              <a:rPr lang="ru-RU" sz="4000" b="1" dirty="0"/>
              <a:t>) поскакал очень быстро </a:t>
            </a:r>
          </a:p>
          <a:p>
            <a:r>
              <a:rPr lang="ru-RU" sz="4000" b="1" dirty="0"/>
              <a:t>В) поскакал, ничего не замечая </a:t>
            </a:r>
          </a:p>
          <a:p>
            <a:r>
              <a:rPr lang="ru-RU" sz="4000" b="1" dirty="0"/>
              <a:t>С) поскакал, разрушая всё на своём пути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23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10. Кто является отрицательными персонажами сказки?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А</a:t>
            </a:r>
            <a:r>
              <a:rPr lang="ru-RU" sz="4000" b="1" dirty="0"/>
              <a:t>) Иван-царевич      </a:t>
            </a:r>
            <a:endParaRPr lang="ru-RU" sz="4000" b="1" dirty="0" smtClean="0"/>
          </a:p>
          <a:p>
            <a:r>
              <a:rPr lang="ru-RU" sz="4000" b="1" dirty="0" smtClean="0"/>
              <a:t>В</a:t>
            </a:r>
            <a:r>
              <a:rPr lang="ru-RU" sz="4000" b="1" dirty="0"/>
              <a:t>) братья Ивана      </a:t>
            </a:r>
            <a:endParaRPr lang="ru-RU" sz="4000" b="1" dirty="0" smtClean="0"/>
          </a:p>
          <a:p>
            <a:r>
              <a:rPr lang="ru-RU" sz="4000" b="1" dirty="0" smtClean="0"/>
              <a:t> </a:t>
            </a:r>
            <a:r>
              <a:rPr lang="ru-RU" sz="4000" b="1" dirty="0"/>
              <a:t>С) Серый волк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5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Код правильного ответа: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1А</a:t>
            </a:r>
            <a:r>
              <a:rPr lang="ru-RU" b="1" dirty="0"/>
              <a:t>, 2В, 3В, 4С, 5С, 6С, 7В, 8В, 9А, 10В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146041"/>
            <a:ext cx="10018713" cy="3645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Критерии </a:t>
            </a:r>
            <a:r>
              <a:rPr lang="ru-RU" sz="4000" b="1" dirty="0"/>
              <a:t>оценивания:</a:t>
            </a:r>
          </a:p>
          <a:p>
            <a:r>
              <a:rPr lang="ru-RU" sz="4000" b="1" dirty="0"/>
              <a:t> 9-10 баллов – «5»               </a:t>
            </a:r>
            <a:endParaRPr lang="ru-RU" sz="4000" b="1" dirty="0" smtClean="0"/>
          </a:p>
          <a:p>
            <a:r>
              <a:rPr lang="ru-RU" sz="4000" b="1" dirty="0" smtClean="0"/>
              <a:t>7-8 </a:t>
            </a:r>
            <a:r>
              <a:rPr lang="ru-RU" sz="4000" b="1" dirty="0"/>
              <a:t>баллов – «4»               </a:t>
            </a:r>
            <a:endParaRPr lang="ru-RU" sz="4000" b="1" dirty="0" smtClean="0"/>
          </a:p>
          <a:p>
            <a:r>
              <a:rPr lang="ru-RU" sz="4000" b="1" dirty="0" smtClean="0"/>
              <a:t>5-6 </a:t>
            </a:r>
            <a:r>
              <a:rPr lang="ru-RU" sz="4000" b="1" dirty="0"/>
              <a:t>баллов - «3»</a:t>
            </a:r>
          </a:p>
        </p:txBody>
      </p:sp>
    </p:spTree>
    <p:extLst>
      <p:ext uri="{BB962C8B-B14F-4D97-AF65-F5344CB8AC3E}">
        <p14:creationId xmlns:p14="http://schemas.microsoft.com/office/powerpoint/2010/main" val="14664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761653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043197" y="811764"/>
            <a:ext cx="1329611" cy="13342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-5</a:t>
            </a:r>
            <a:b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43197" y="2568249"/>
            <a:ext cx="1180321" cy="122930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20173" y="4219765"/>
            <a:ext cx="1252635" cy="12876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51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363895"/>
            <a:ext cx="10018713" cy="542730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"Сказка ложь, да в ней намек, добрым молодцам урок!"</a:t>
            </a:r>
          </a:p>
        </p:txBody>
      </p:sp>
    </p:spTree>
    <p:extLst>
      <p:ext uri="{BB962C8B-B14F-4D97-AF65-F5344CB8AC3E}">
        <p14:creationId xmlns:p14="http://schemas.microsoft.com/office/powerpoint/2010/main" val="2691801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4403305" cy="4977882"/>
          </a:xfrm>
        </p:spPr>
        <p:txBody>
          <a:bodyPr/>
          <a:lstStyle/>
          <a:p>
            <a:r>
              <a:rPr lang="ru-RU" dirty="0" smtClean="0"/>
              <a:t>Художник Васнецов В. 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93667" y="0"/>
            <a:ext cx="5081455" cy="688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22311"/>
            <a:ext cx="10018713" cy="456889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«Иван Царевич и Серый волк»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1.Определи жанр сказки «Иван-царевич и Серый волк»: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3287" y="2438399"/>
            <a:ext cx="10018713" cy="3124201"/>
          </a:xfrm>
        </p:spPr>
        <p:txBody>
          <a:bodyPr/>
          <a:lstStyle/>
          <a:p>
            <a:r>
              <a:rPr lang="ru-RU" sz="4400" b="1" dirty="0" smtClean="0"/>
              <a:t>А</a:t>
            </a:r>
            <a:r>
              <a:rPr lang="ru-RU" sz="4400" b="1" dirty="0"/>
              <a:t>) волшебная </a:t>
            </a:r>
            <a:endParaRPr lang="ru-RU" sz="4400" b="1" dirty="0" smtClean="0"/>
          </a:p>
          <a:p>
            <a:r>
              <a:rPr lang="ru-RU" sz="4400" b="1" dirty="0" smtClean="0"/>
              <a:t>В</a:t>
            </a:r>
            <a:r>
              <a:rPr lang="ru-RU" sz="4400" b="1" dirty="0"/>
              <a:t>) о животных </a:t>
            </a:r>
            <a:endParaRPr lang="ru-RU" sz="4400" b="1" dirty="0" smtClean="0"/>
          </a:p>
          <a:p>
            <a:r>
              <a:rPr lang="ru-RU" sz="4400" b="1" dirty="0" smtClean="0"/>
              <a:t>С</a:t>
            </a:r>
            <a:r>
              <a:rPr lang="ru-RU" sz="4400" b="1" dirty="0"/>
              <a:t>) бытовая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8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Какое число часто встречается в этой сказке?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А</a:t>
            </a:r>
            <a:r>
              <a:rPr lang="ru-RU" sz="6600" b="1" dirty="0"/>
              <a:t>) 2          В) 3           С) 7</a:t>
            </a:r>
          </a:p>
          <a:p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63167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3.Как звали царя, у которого был сад с золотыми яблоками: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/>
              <a:t>А</a:t>
            </a:r>
            <a:r>
              <a:rPr lang="ru-RU" sz="4400" b="1" dirty="0"/>
              <a:t>) </a:t>
            </a:r>
            <a:r>
              <a:rPr lang="ru-RU" sz="4400" b="1" dirty="0" err="1"/>
              <a:t>Афрон</a:t>
            </a:r>
            <a:r>
              <a:rPr lang="ru-RU" sz="4400" b="1" dirty="0"/>
              <a:t> </a:t>
            </a:r>
            <a:endParaRPr lang="ru-RU" sz="4400" b="1" dirty="0" smtClean="0"/>
          </a:p>
          <a:p>
            <a:r>
              <a:rPr lang="ru-RU" sz="4400" b="1" dirty="0" smtClean="0"/>
              <a:t>В</a:t>
            </a:r>
            <a:r>
              <a:rPr lang="ru-RU" sz="4400" b="1" dirty="0"/>
              <a:t>) Берендей </a:t>
            </a:r>
            <a:endParaRPr lang="ru-RU" sz="4400" b="1" dirty="0" smtClean="0"/>
          </a:p>
          <a:p>
            <a:r>
              <a:rPr lang="ru-RU" sz="4400" b="1" dirty="0" smtClean="0"/>
              <a:t>С</a:t>
            </a:r>
            <a:r>
              <a:rPr lang="ru-RU" sz="4400" b="1" dirty="0"/>
              <a:t>) </a:t>
            </a:r>
            <a:r>
              <a:rPr lang="ru-RU" sz="4400" b="1" dirty="0" err="1"/>
              <a:t>Далмат</a:t>
            </a:r>
            <a:endParaRPr lang="ru-RU" sz="4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83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4.Кто воровал золотые яблоки в царском саду?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b="1" dirty="0"/>
              <a:t>А</a:t>
            </a:r>
            <a:r>
              <a:rPr lang="ru-RU" sz="4000" b="1" dirty="0"/>
              <a:t>) Серый </a:t>
            </a:r>
            <a:r>
              <a:rPr lang="ru-RU" sz="4000" b="1" dirty="0" smtClean="0"/>
              <a:t>волк</a:t>
            </a:r>
          </a:p>
          <a:p>
            <a:r>
              <a:rPr lang="ru-RU" sz="4000" b="1" dirty="0" smtClean="0"/>
              <a:t>В</a:t>
            </a:r>
            <a:r>
              <a:rPr lang="ru-RU" sz="4000" b="1" dirty="0"/>
              <a:t>) конь златогривый </a:t>
            </a:r>
            <a:endParaRPr lang="ru-RU" sz="4000" b="1" dirty="0" smtClean="0"/>
          </a:p>
          <a:p>
            <a:r>
              <a:rPr lang="ru-RU" sz="4000" b="1" dirty="0" smtClean="0"/>
              <a:t>С</a:t>
            </a:r>
            <a:r>
              <a:rPr lang="ru-RU" sz="4000" b="1" dirty="0"/>
              <a:t>) Жар-птица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12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5.Кому принадлежала Жар-птица?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А</a:t>
            </a:r>
            <a:r>
              <a:rPr lang="ru-RU" sz="4000" b="1" dirty="0"/>
              <a:t>) царю </a:t>
            </a:r>
            <a:r>
              <a:rPr lang="ru-RU" sz="4000" b="1" dirty="0" err="1"/>
              <a:t>Далмату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r>
              <a:rPr lang="ru-RU" sz="4000" b="1" dirty="0" smtClean="0"/>
              <a:t>В</a:t>
            </a:r>
            <a:r>
              <a:rPr lang="ru-RU" sz="4000" b="1" dirty="0"/>
              <a:t>) царю </a:t>
            </a:r>
            <a:r>
              <a:rPr lang="ru-RU" sz="4000" b="1" dirty="0" err="1"/>
              <a:t>Кусману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r>
              <a:rPr lang="ru-RU" sz="4000" b="1" dirty="0" smtClean="0"/>
              <a:t>С</a:t>
            </a:r>
            <a:r>
              <a:rPr lang="ru-RU" sz="4000" b="1" dirty="0"/>
              <a:t>) царю </a:t>
            </a:r>
            <a:r>
              <a:rPr lang="ru-RU" sz="4000" b="1" dirty="0" err="1"/>
              <a:t>Афрону</a:t>
            </a:r>
            <a:endParaRPr lang="ru-RU" sz="4000" b="1" dirty="0"/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665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42</TotalTime>
  <Words>287</Words>
  <Application>Microsoft Office PowerPoint</Application>
  <PresentationFormat>Широкоэкранный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Corbel</vt:lpstr>
      <vt:lpstr>Times New Roman</vt:lpstr>
      <vt:lpstr>Параллакс</vt:lpstr>
      <vt:lpstr>Урок чтения</vt:lpstr>
      <vt:lpstr>Презентация PowerPoint</vt:lpstr>
      <vt:lpstr>Художник Васнецов В. М.</vt:lpstr>
      <vt:lpstr>Презентация PowerPoint</vt:lpstr>
      <vt:lpstr>1.Определи жанр сказки «Иван-царевич и Серый волк»: </vt:lpstr>
      <vt:lpstr>2. Какое число часто встречается в этой сказке? </vt:lpstr>
      <vt:lpstr>3.Как звали царя, у которого был сад с золотыми яблоками: </vt:lpstr>
      <vt:lpstr>4.Кто воровал золотые яблоки в царском саду?</vt:lpstr>
      <vt:lpstr>5.Кому принадлежала Жар-птица? </vt:lpstr>
      <vt:lpstr>6.Чья дочь Елена Прекрасная? </vt:lpstr>
      <vt:lpstr>7. Кому принадлежал конь златогривый? </vt:lpstr>
      <vt:lpstr>8. Кто помог Ивану-царевичу преодолеть все трудности? </vt:lpstr>
      <vt:lpstr>9.Объясни значение выражения: Серый волк синие леса мимо глаз пропускает, озёра  хвостом заметает. </vt:lpstr>
      <vt:lpstr>10. Кто является отрицательными персонажами сказки? </vt:lpstr>
      <vt:lpstr>Код правильного ответа:  1А, 2В, 3В, 4С, 5С, 6С, 7В, 8В, 9А, 10В 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чтения</dc:title>
  <dc:creator>Розалия</dc:creator>
  <cp:lastModifiedBy>Розалия</cp:lastModifiedBy>
  <cp:revision>5</cp:revision>
  <dcterms:created xsi:type="dcterms:W3CDTF">2017-09-13T15:09:14Z</dcterms:created>
  <dcterms:modified xsi:type="dcterms:W3CDTF">2017-10-01T06:34:17Z</dcterms:modified>
</cp:coreProperties>
</file>