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2" autoAdjust="0"/>
    <p:restoredTop sz="90334" autoAdjust="0"/>
  </p:normalViewPr>
  <p:slideViewPr>
    <p:cSldViewPr snapToGrid="0">
      <p:cViewPr varScale="1">
        <p:scale>
          <a:sx n="104" d="100"/>
          <a:sy n="104" d="100"/>
        </p:scale>
        <p:origin x="6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9ED010-219E-4BD5-9353-B17DBB2CAF03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3ED63-A2AB-42F9-8406-81A8D6A5D0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63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3ED63-A2AB-42F9-8406-81A8D6A5D08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583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3ED63-A2AB-42F9-8406-81A8D6A5D08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821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3ED63-A2AB-42F9-8406-81A8D6A5D08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067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676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2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1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11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876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412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18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78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3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71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962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D8536-BB28-4F85-8597-BD4987439F8B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C3F36-3E81-41C5-A6E6-AB90CF854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411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8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11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67657" y="3551136"/>
            <a:ext cx="9743872" cy="3306864"/>
          </a:xfrm>
          <a:scene3d>
            <a:camera prst="perspectiveLeft"/>
            <a:lightRig rig="threePt" dir="t"/>
          </a:scene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9600" b="1" i="1" u="sng" dirty="0" smtClean="0">
                <a:solidFill>
                  <a:srgbClr val="FF0000"/>
                </a:solidFill>
              </a:rPr>
              <a:t>ВЕСЕЛЫЕ</a:t>
            </a:r>
            <a:r>
              <a:rPr lang="ru-RU" sz="9600" b="1" i="1" u="sng" dirty="0" smtClean="0">
                <a:solidFill>
                  <a:srgbClr val="7030A0"/>
                </a:solidFill>
              </a:rPr>
              <a:t> СКАМЕЙКИ</a:t>
            </a:r>
            <a:endParaRPr lang="ru-RU" sz="9600" b="1" i="1" u="sng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025" y="359924"/>
            <a:ext cx="9189395" cy="2320047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9600" b="1" i="1" u="sng" dirty="0" smtClean="0">
                <a:solidFill>
                  <a:srgbClr val="00B050"/>
                </a:solidFill>
              </a:rPr>
              <a:t>ПРОЕКТ</a:t>
            </a:r>
            <a:endParaRPr lang="ru-RU" sz="9600" b="1" i="1" u="sng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7" y="248359"/>
            <a:ext cx="2308908" cy="23951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0611">
            <a:off x="8855827" y="248359"/>
            <a:ext cx="3034622" cy="303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1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745" y="257850"/>
            <a:ext cx="4334280" cy="10699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b="1" i="1" u="sng" smtClean="0">
                <a:solidFill>
                  <a:srgbClr val="0070C0"/>
                </a:solidFill>
              </a:rPr>
              <a:t>Цель:</a:t>
            </a:r>
            <a:endParaRPr lang="ru-RU" sz="7200" b="1" i="1" u="sng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420238"/>
            <a:ext cx="3693301" cy="4448750"/>
          </a:xfrm>
        </p:spPr>
        <p:txBody>
          <a:bodyPr>
            <a:noAutofit/>
          </a:bodyPr>
          <a:lstStyle/>
          <a:p>
            <a:r>
              <a:rPr lang="ru-RU" sz="2800" smtClean="0">
                <a:solidFill>
                  <a:srgbClr val="C00000"/>
                </a:solidFill>
              </a:rPr>
              <a:t>Совместная деятельность воспитателей и родителей детского сада. Закрепление цвета, геометрических фигур, букв, формирование целостной картины мира, расширение кругозора, создание хорошего настроения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4388745" y="987425"/>
            <a:ext cx="6966643" cy="5500924"/>
          </a:xfrm>
        </p:spPr>
      </p:pic>
    </p:spTree>
    <p:extLst>
      <p:ext uri="{BB962C8B-B14F-4D97-AF65-F5344CB8AC3E}">
        <p14:creationId xmlns:p14="http://schemas.microsoft.com/office/powerpoint/2010/main" val="97602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7" y="223737"/>
            <a:ext cx="3932237" cy="1600200"/>
          </a:xfrm>
          <a:solidFill>
            <a:srgbClr val="92D050"/>
          </a:solidFill>
          <a:ln w="7620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  <a:sp3d extrusionH="57150">
              <a:bevelT w="38100" h="38100" prst="angle"/>
            </a:sp3d>
          </a:bodyPr>
          <a:lstStyle/>
          <a:p>
            <a:r>
              <a:rPr lang="ru-RU" sz="4800" b="1" i="1" u="sng" dirty="0" smtClean="0">
                <a:solidFill>
                  <a:srgbClr val="7030A0"/>
                </a:solidFill>
              </a:rPr>
              <a:t>УЧАСТНИКИ ПРОЕКТА</a:t>
            </a:r>
            <a:endParaRPr lang="ru-RU" sz="4800" b="1" i="1" u="sng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5375401" y="116733"/>
            <a:ext cx="6252362" cy="493692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7" y="1823937"/>
            <a:ext cx="3932237" cy="381158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Потапова Надежда Васильевна родитель </a:t>
            </a:r>
            <a:r>
              <a:rPr lang="ru-RU" b="1" dirty="0" err="1" smtClean="0">
                <a:solidFill>
                  <a:srgbClr val="0070C0"/>
                </a:solidFill>
              </a:rPr>
              <a:t>гр</a:t>
            </a:r>
            <a:r>
              <a:rPr lang="ru-RU" b="1" dirty="0" smtClean="0">
                <a:solidFill>
                  <a:srgbClr val="0070C0"/>
                </a:solidFill>
              </a:rPr>
              <a:t> 6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234" y="5282119"/>
            <a:ext cx="4017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Колмыкова</a:t>
            </a:r>
            <a:r>
              <a:rPr lang="ru-RU" dirty="0" smtClean="0">
                <a:solidFill>
                  <a:srgbClr val="0070C0"/>
                </a:solidFill>
              </a:rPr>
              <a:t> Елена Трофимовна –гр6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Грязнова Татьяна Михайловна-гр5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Папилова</a:t>
            </a:r>
            <a:r>
              <a:rPr lang="ru-RU" dirty="0" smtClean="0">
                <a:solidFill>
                  <a:srgbClr val="0070C0"/>
                </a:solidFill>
              </a:rPr>
              <a:t> Татьяна Дмитриевна-гр10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1352812" y="2148508"/>
            <a:ext cx="2906183" cy="24047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9787" y="4538727"/>
            <a:ext cx="41317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Тян</a:t>
            </a:r>
            <a:r>
              <a:rPr lang="ru-RU" dirty="0" smtClean="0">
                <a:solidFill>
                  <a:srgbClr val="0070C0"/>
                </a:solidFill>
              </a:rPr>
              <a:t> Анна Валентиновна – родитель гр10</a:t>
            </a:r>
          </a:p>
          <a:p>
            <a:endParaRPr lang="ru-RU" dirty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13" y="4914103"/>
            <a:ext cx="3443589" cy="258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196" y="1400783"/>
            <a:ext cx="15673567" cy="4524315"/>
          </a:xfrm>
          <a:prstGeom prst="rect">
            <a:avLst/>
          </a:prstGeom>
          <a:solidFill>
            <a:srgbClr val="FFFF00"/>
          </a:solidFill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</a:rPr>
              <a:t>Продолжительность</a:t>
            </a:r>
          </a:p>
          <a:p>
            <a:r>
              <a:rPr lang="ru-RU" sz="9600" b="1" dirty="0" smtClean="0">
                <a:solidFill>
                  <a:srgbClr val="0070C0"/>
                </a:solidFill>
              </a:rPr>
              <a:t> проекта -  1 месяц</a:t>
            </a:r>
          </a:p>
          <a:p>
            <a:endParaRPr lang="ru-RU" sz="9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90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112" y="885217"/>
            <a:ext cx="40564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u="sng" dirty="0" smtClean="0">
                <a:solidFill>
                  <a:schemeClr val="accent6">
                    <a:lumMod val="75000"/>
                  </a:schemeClr>
                </a:solidFill>
              </a:rPr>
              <a:t>Материал:  </a:t>
            </a:r>
            <a:r>
              <a:rPr lang="ru-RU" sz="2400" b="1" i="1" u="sng" dirty="0" smtClean="0">
                <a:solidFill>
                  <a:schemeClr val="accent6">
                    <a:lumMod val="75000"/>
                  </a:schemeClr>
                </a:solidFill>
              </a:rPr>
              <a:t>скамейки, гуашь, краски, кисти, ножницы, лак, трафареты, иллюстрационный материал</a:t>
            </a:r>
            <a:endParaRPr lang="ru-RU" sz="2400" b="1" i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115" y="4147085"/>
            <a:ext cx="3627877" cy="29611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8756">
            <a:off x="2025990" y="4138570"/>
            <a:ext cx="2089455" cy="26501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7334" y="77820"/>
            <a:ext cx="4901874" cy="406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580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7362" y="554477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5840" y="687472"/>
            <a:ext cx="2957208" cy="9848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Предполагаемый результат:</a:t>
            </a:r>
          </a:p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998068" y="92380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437762" y="1293779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646" y="1853036"/>
            <a:ext cx="62289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Было задумано изобразить на пустой скамейке в цветном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варианте изобразить (математический, познавательный,)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материал,  обучение грамоте. Скамейки должны быть яркими,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 красочными, соответствовать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 эстетическому  восприятию. 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772" y="104165"/>
            <a:ext cx="5992240" cy="4494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46" y="4820054"/>
            <a:ext cx="3550055" cy="26625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19" y="4011340"/>
            <a:ext cx="3499341" cy="26245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8198" y="3449529"/>
            <a:ext cx="3465749" cy="259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30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7312">
            <a:off x="77821" y="160912"/>
            <a:ext cx="3598692" cy="26990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7847">
            <a:off x="7850279" y="179960"/>
            <a:ext cx="4230989" cy="31732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30099"/>
            <a:ext cx="3258225" cy="2443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791" y="3034622"/>
            <a:ext cx="4046166" cy="3034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2602">
            <a:off x="8401187" y="3905939"/>
            <a:ext cx="3446561" cy="258492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946883" y="6250565"/>
            <a:ext cx="70477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Совместный труд объединяет…</a:t>
            </a: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411" y="344114"/>
            <a:ext cx="3793246" cy="284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491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07646" y="622570"/>
            <a:ext cx="7014183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u="sng" dirty="0" smtClean="0">
                <a:solidFill>
                  <a:schemeClr val="accent5">
                    <a:lumMod val="75000"/>
                  </a:schemeClr>
                </a:solidFill>
              </a:rPr>
              <a:t>ИТОГ: </a:t>
            </a:r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 на выполнение проекта ушел один месяц.</a:t>
            </a:r>
          </a:p>
          <a:p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 Идея была воплощена. Получились красивые, привлекающие ребенка скамейки.</a:t>
            </a:r>
          </a:p>
          <a:p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Результат проекта вызвал у детей бурю эмоций, радость, эмоциональный всплеск. </a:t>
            </a:r>
          </a:p>
          <a:p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Дети с удовольствием закрепляют название цветов, геометрических фигур, букв, цветов , </a:t>
            </a:r>
          </a:p>
          <a:p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овощей, фруктов, расширяют свой кругозор.</a:t>
            </a:r>
          </a:p>
          <a:p>
            <a:r>
              <a:rPr lang="ru-RU" sz="1600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Ну а также мы от совместной работы которую было приятно делать вместе,</a:t>
            </a:r>
          </a:p>
          <a:p>
            <a:r>
              <a:rPr lang="ru-RU" sz="1600" u="sng" dirty="0" smtClean="0">
                <a:solidFill>
                  <a:schemeClr val="accent5">
                    <a:lumMod val="75000"/>
                  </a:schemeClr>
                </a:solidFill>
              </a:rPr>
              <a:t> сблизились, зарядились позитивом, хорошим настроением.</a:t>
            </a:r>
          </a:p>
          <a:p>
            <a:endParaRPr lang="ru-RU" sz="1600" u="sng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u="sng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u="sng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u="sng" dirty="0" smtClean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1600" u="sng" dirty="0">
              <a:solidFill>
                <a:schemeClr val="accent5">
                  <a:lumMod val="75000"/>
                </a:schemeClr>
              </a:solidFill>
            </a:endParaRPr>
          </a:p>
          <a:p>
            <a:endParaRPr lang="ru-RU" sz="80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4" y="3640484"/>
            <a:ext cx="4290022" cy="32175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7085"/>
            <a:ext cx="4561730" cy="34212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894" y="4178187"/>
            <a:ext cx="4192080" cy="3144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74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2229" y="457200"/>
            <a:ext cx="4539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Давайте жить дружно!!!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03757">
            <a:off x="291829" y="1340571"/>
            <a:ext cx="3701915" cy="2776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39398">
            <a:off x="7409779" y="1613113"/>
            <a:ext cx="4327939" cy="32459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16" y="4584160"/>
            <a:ext cx="3148518" cy="23613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9549" y="4415603"/>
            <a:ext cx="3116510" cy="23373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02" t="20139" r="27999" b="1989"/>
          <a:stretch/>
        </p:blipFill>
        <p:spPr>
          <a:xfrm>
            <a:off x="4440787" y="1041975"/>
            <a:ext cx="2733473" cy="304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0791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207</Words>
  <Application>Microsoft Office PowerPoint</Application>
  <PresentationFormat>Широкоэкранный</PresentationFormat>
  <Paragraphs>38</Paragraphs>
  <Slides>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ВЕСЕЛЫЕ СКАМЕЙКИ</vt:lpstr>
      <vt:lpstr>Цель:</vt:lpstr>
      <vt:lpstr>УЧАСТНИКИ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ВЕСЕЛЫЕ СКАМЕЙКИ</dc:title>
  <dc:creator>Максим</dc:creator>
  <cp:lastModifiedBy>XaM</cp:lastModifiedBy>
  <cp:revision>13</cp:revision>
  <dcterms:created xsi:type="dcterms:W3CDTF">2014-12-02T11:29:45Z</dcterms:created>
  <dcterms:modified xsi:type="dcterms:W3CDTF">2019-06-04T13:41:00Z</dcterms:modified>
</cp:coreProperties>
</file>